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7" r:id="rId3"/>
    <p:sldId id="257" r:id="rId4"/>
    <p:sldId id="258" r:id="rId5"/>
    <p:sldId id="259" r:id="rId6"/>
    <p:sldId id="261" r:id="rId7"/>
    <p:sldId id="262" r:id="rId8"/>
    <p:sldId id="275" r:id="rId9"/>
    <p:sldId id="276" r:id="rId10"/>
    <p:sldId id="277" r:id="rId11"/>
    <p:sldId id="263" r:id="rId12"/>
    <p:sldId id="278" r:id="rId13"/>
    <p:sldId id="271" r:id="rId14"/>
    <p:sldId id="264" r:id="rId15"/>
    <p:sldId id="273" r:id="rId16"/>
    <p:sldId id="266" r:id="rId17"/>
    <p:sldId id="268" r:id="rId18"/>
    <p:sldId id="269" r:id="rId19"/>
    <p:sldId id="270"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79B29F-86A2-1B2D-C688-2FF705960E61}" v="1051" dt="2022-04-07T22:34:27.680"/>
    <p1510:client id="{14B4BE44-D27D-C3C9-80AF-C6E8C87DBE37}" v="1" dt="2022-04-07T17:17:21.101"/>
    <p1510:client id="{1D4386F1-7353-8163-9444-FB9F065BE744}" v="4" dt="2022-04-06T10:31:57.692"/>
    <p1510:client id="{245C3A6E-12AB-825C-B9DA-CBB8B96FBABA}" v="46" dt="2022-04-08T11:49:16.353"/>
    <p1510:client id="{2ACE13EF-5C36-DFE1-5AA5-9165432090D9}" v="5" dt="2022-04-07T18:23:32.160"/>
    <p1510:client id="{36D024F3-C89D-E92E-27CD-A083C4C8E06A}" v="77" dt="2022-04-07T00:33:44.746"/>
    <p1510:client id="{42B378D0-4926-4936-51E4-1EBAC817EBBC}" v="16" dt="2022-04-07T22:38:03.661"/>
    <p1510:client id="{45442889-C89E-70F7-A21B-93E708699086}" v="1" dt="2022-04-04T17:35:22.844"/>
    <p1510:client id="{5277F0E0-9100-6182-6721-A4A5A9F3BFDD}" v="1043" dt="2022-04-07T02:32:44.093"/>
    <p1510:client id="{551748E2-6439-FEC9-8B28-404650C2BD01}" v="810" dt="2022-04-06T04:11:10.458"/>
    <p1510:client id="{6704C86B-85F6-71FE-893C-693EC5BB98E0}" v="23" dt="2022-04-07T03:01:27.813"/>
    <p1510:client id="{9442769D-C408-0E6A-1A20-064B3D9E1F81}" v="8" dt="2022-04-08T12:02:32.829"/>
    <p1510:client id="{9F63825A-82D5-0532-C0AF-77AFD954E3A5}" v="76" dt="2022-04-07T22:41:41.480"/>
    <p1510:client id="{A25A0C47-49A9-3C97-ACE1-DA47F392505C}" v="4" dt="2022-04-06T16:33:11.738"/>
    <p1510:client id="{BB3171ED-5B9D-D8A0-C00D-1E89AA09F90E}" v="146" dt="2022-04-05T17:49:44.155"/>
    <p1510:client id="{C5BCA5F0-BA0A-C619-D6AF-A51D357FF4AB}" v="1294" dt="2022-04-06T21:56:52.390"/>
    <p1510:client id="{FC6CD0F6-E230-4954-BAA6-C8EA67AF9063}" v="4" dt="2022-04-06T00:24:51.6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yndon Renaud" userId="S::renau11s@uwindsor.ca::5e9f8980-f557-469c-8add-25fccddda107" providerId="AD" clId="Web-{551748E2-6439-FEC9-8B28-404650C2BD01}"/>
    <pc:docChg chg="addSld delSld modSld sldOrd">
      <pc:chgData name="Lyndon Renaud" userId="S::renau11s@uwindsor.ca::5e9f8980-f557-469c-8add-25fccddda107" providerId="AD" clId="Web-{551748E2-6439-FEC9-8B28-404650C2BD01}" dt="2022-04-06T04:11:10.458" v="813" actId="20577"/>
      <pc:docMkLst>
        <pc:docMk/>
      </pc:docMkLst>
      <pc:sldChg chg="addSp modSp mod setBg">
        <pc:chgData name="Lyndon Renaud" userId="S::renau11s@uwindsor.ca::5e9f8980-f557-469c-8add-25fccddda107" providerId="AD" clId="Web-{551748E2-6439-FEC9-8B28-404650C2BD01}" dt="2022-04-05T23:36:04.685" v="251"/>
        <pc:sldMkLst>
          <pc:docMk/>
          <pc:sldMk cId="128632686" sldId="256"/>
        </pc:sldMkLst>
        <pc:spChg chg="mod">
          <ac:chgData name="Lyndon Renaud" userId="S::renau11s@uwindsor.ca::5e9f8980-f557-469c-8add-25fccddda107" providerId="AD" clId="Web-{551748E2-6439-FEC9-8B28-404650C2BD01}" dt="2022-04-05T23:36:04.685" v="251"/>
          <ac:spMkLst>
            <pc:docMk/>
            <pc:sldMk cId="128632686" sldId="256"/>
            <ac:spMk id="2" creationId="{00000000-0000-0000-0000-000000000000}"/>
          </ac:spMkLst>
        </pc:spChg>
        <pc:spChg chg="mod">
          <ac:chgData name="Lyndon Renaud" userId="S::renau11s@uwindsor.ca::5e9f8980-f557-469c-8add-25fccddda107" providerId="AD" clId="Web-{551748E2-6439-FEC9-8B28-404650C2BD01}" dt="2022-04-05T23:36:04.685" v="251"/>
          <ac:spMkLst>
            <pc:docMk/>
            <pc:sldMk cId="128632686" sldId="256"/>
            <ac:spMk id="3" creationId="{00000000-0000-0000-0000-000000000000}"/>
          </ac:spMkLst>
        </pc:spChg>
        <pc:spChg chg="add">
          <ac:chgData name="Lyndon Renaud" userId="S::renau11s@uwindsor.ca::5e9f8980-f557-469c-8add-25fccddda107" providerId="AD" clId="Web-{551748E2-6439-FEC9-8B28-404650C2BD01}" dt="2022-04-05T23:36:04.685" v="251"/>
          <ac:spMkLst>
            <pc:docMk/>
            <pc:sldMk cId="128632686" sldId="256"/>
            <ac:spMk id="8" creationId="{1EE485E7-7D6D-4CB0-A3AD-261D97B2EFEA}"/>
          </ac:spMkLst>
        </pc:spChg>
        <pc:spChg chg="add">
          <ac:chgData name="Lyndon Renaud" userId="S::renau11s@uwindsor.ca::5e9f8980-f557-469c-8add-25fccddda107" providerId="AD" clId="Web-{551748E2-6439-FEC9-8B28-404650C2BD01}" dt="2022-04-05T23:36:04.685" v="251"/>
          <ac:spMkLst>
            <pc:docMk/>
            <pc:sldMk cId="128632686" sldId="256"/>
            <ac:spMk id="10" creationId="{A55E3208-F0C4-4962-8946-065C94F89635}"/>
          </ac:spMkLst>
        </pc:spChg>
        <pc:picChg chg="add">
          <ac:chgData name="Lyndon Renaud" userId="S::renau11s@uwindsor.ca::5e9f8980-f557-469c-8add-25fccddda107" providerId="AD" clId="Web-{551748E2-6439-FEC9-8B28-404650C2BD01}" dt="2022-04-05T23:36:04.685" v="251"/>
          <ac:picMkLst>
            <pc:docMk/>
            <pc:sldMk cId="128632686" sldId="256"/>
            <ac:picMk id="14" creationId="{7021C573-B3FF-44B8-A5DE-AB39E9AA6B96}"/>
          </ac:picMkLst>
        </pc:picChg>
        <pc:cxnChg chg="add">
          <ac:chgData name="Lyndon Renaud" userId="S::renau11s@uwindsor.ca::5e9f8980-f557-469c-8add-25fccddda107" providerId="AD" clId="Web-{551748E2-6439-FEC9-8B28-404650C2BD01}" dt="2022-04-05T23:36:04.685" v="251"/>
          <ac:cxnSpMkLst>
            <pc:docMk/>
            <pc:sldMk cId="128632686" sldId="256"/>
            <ac:cxnSpMk id="12" creationId="{4FAE17D3-C2DC-4665-AF20-33C5BACD5E01}"/>
          </ac:cxnSpMkLst>
        </pc:cxnChg>
        <pc:cxnChg chg="add">
          <ac:chgData name="Lyndon Renaud" userId="S::renau11s@uwindsor.ca::5e9f8980-f557-469c-8add-25fccddda107" providerId="AD" clId="Web-{551748E2-6439-FEC9-8B28-404650C2BD01}" dt="2022-04-05T23:36:04.685" v="251"/>
          <ac:cxnSpMkLst>
            <pc:docMk/>
            <pc:sldMk cId="128632686" sldId="256"/>
            <ac:cxnSpMk id="16" creationId="{50B0CCD4-E9B0-43B2-806F-05EDF57A7628}"/>
          </ac:cxnSpMkLst>
        </pc:cxnChg>
      </pc:sldChg>
      <pc:sldChg chg="addSp delSp modSp mod setBg setClrOvrMap">
        <pc:chgData name="Lyndon Renaud" userId="S::renau11s@uwindsor.ca::5e9f8980-f557-469c-8add-25fccddda107" providerId="AD" clId="Web-{551748E2-6439-FEC9-8B28-404650C2BD01}" dt="2022-04-06T04:11:10.458" v="813" actId="20577"/>
        <pc:sldMkLst>
          <pc:docMk/>
          <pc:sldMk cId="2895296150" sldId="257"/>
        </pc:sldMkLst>
        <pc:spChg chg="mod">
          <ac:chgData name="Lyndon Renaud" userId="S::renau11s@uwindsor.ca::5e9f8980-f557-469c-8add-25fccddda107" providerId="AD" clId="Web-{551748E2-6439-FEC9-8B28-404650C2BD01}" dt="2022-04-05T23:37:54.795" v="274"/>
          <ac:spMkLst>
            <pc:docMk/>
            <pc:sldMk cId="2895296150" sldId="257"/>
            <ac:spMk id="2" creationId="{538DA62B-8B12-116B-1C94-7D8898CF4FD3}"/>
          </ac:spMkLst>
        </pc:spChg>
        <pc:spChg chg="add del mod">
          <ac:chgData name="Lyndon Renaud" userId="S::renau11s@uwindsor.ca::5e9f8980-f557-469c-8add-25fccddda107" providerId="AD" clId="Web-{551748E2-6439-FEC9-8B28-404650C2BD01}" dt="2022-04-05T23:37:54.795" v="274"/>
          <ac:spMkLst>
            <pc:docMk/>
            <pc:sldMk cId="2895296150" sldId="257"/>
            <ac:spMk id="3" creationId="{96359ACC-F8E5-F11A-5104-D7DC42B66555}"/>
          </ac:spMkLst>
        </pc:spChg>
        <pc:spChg chg="add">
          <ac:chgData name="Lyndon Renaud" userId="S::renau11s@uwindsor.ca::5e9f8980-f557-469c-8add-25fccddda107" providerId="AD" clId="Web-{551748E2-6439-FEC9-8B28-404650C2BD01}" dt="2022-04-05T23:37:54.795" v="274"/>
          <ac:spMkLst>
            <pc:docMk/>
            <pc:sldMk cId="2895296150" sldId="257"/>
            <ac:spMk id="8" creationId="{08E7A6F0-5CD3-481E-B0F2-E7F99FE675B0}"/>
          </ac:spMkLst>
        </pc:spChg>
        <pc:spChg chg="add del">
          <ac:chgData name="Lyndon Renaud" userId="S::renau11s@uwindsor.ca::5e9f8980-f557-469c-8add-25fccddda107" providerId="AD" clId="Web-{551748E2-6439-FEC9-8B28-404650C2BD01}" dt="2022-04-05T23:37:21.123" v="265"/>
          <ac:spMkLst>
            <pc:docMk/>
            <pc:sldMk cId="2895296150" sldId="257"/>
            <ac:spMk id="9" creationId="{32D32A60-013B-47A8-8833-D2424080917B}"/>
          </ac:spMkLst>
        </pc:spChg>
        <pc:spChg chg="add">
          <ac:chgData name="Lyndon Renaud" userId="S::renau11s@uwindsor.ca::5e9f8980-f557-469c-8add-25fccddda107" providerId="AD" clId="Web-{551748E2-6439-FEC9-8B28-404650C2BD01}" dt="2022-04-05T23:37:54.795" v="274"/>
          <ac:spMkLst>
            <pc:docMk/>
            <pc:sldMk cId="2895296150" sldId="257"/>
            <ac:spMk id="10" creationId="{511290DF-4975-4FCD-8B8D-BBC86B836668}"/>
          </ac:spMkLst>
        </pc:spChg>
        <pc:spChg chg="add del">
          <ac:chgData name="Lyndon Renaud" userId="S::renau11s@uwindsor.ca::5e9f8980-f557-469c-8add-25fccddda107" providerId="AD" clId="Web-{551748E2-6439-FEC9-8B28-404650C2BD01}" dt="2022-04-05T23:37:21.123" v="265"/>
          <ac:spMkLst>
            <pc:docMk/>
            <pc:sldMk cId="2895296150" sldId="257"/>
            <ac:spMk id="11" creationId="{AE27932B-B694-4C4C-90D7-A0333A7C5876}"/>
          </ac:spMkLst>
        </pc:spChg>
        <pc:spChg chg="add del">
          <ac:chgData name="Lyndon Renaud" userId="S::renau11s@uwindsor.ca::5e9f8980-f557-469c-8add-25fccddda107" providerId="AD" clId="Web-{551748E2-6439-FEC9-8B28-404650C2BD01}" dt="2022-04-05T23:37:21.123" v="265"/>
          <ac:spMkLst>
            <pc:docMk/>
            <pc:sldMk cId="2895296150" sldId="257"/>
            <ac:spMk id="15" creationId="{A9DA474E-6B91-4200-840F-0257B2358A75}"/>
          </ac:spMkLst>
        </pc:spChg>
        <pc:spChg chg="add">
          <ac:chgData name="Lyndon Renaud" userId="S::renau11s@uwindsor.ca::5e9f8980-f557-469c-8add-25fccddda107" providerId="AD" clId="Web-{551748E2-6439-FEC9-8B28-404650C2BD01}" dt="2022-04-05T23:37:54.795" v="274"/>
          <ac:spMkLst>
            <pc:docMk/>
            <pc:sldMk cId="2895296150" sldId="257"/>
            <ac:spMk id="16" creationId="{D9FE1511-6E1B-4F0E-8FF0-958527181CC9}"/>
          </ac:spMkLst>
        </pc:spChg>
        <pc:spChg chg="add del">
          <ac:chgData name="Lyndon Renaud" userId="S::renau11s@uwindsor.ca::5e9f8980-f557-469c-8add-25fccddda107" providerId="AD" clId="Web-{551748E2-6439-FEC9-8B28-404650C2BD01}" dt="2022-04-05T23:37:28.342" v="267"/>
          <ac:spMkLst>
            <pc:docMk/>
            <pc:sldMk cId="2895296150" sldId="257"/>
            <ac:spMk id="21" creationId="{C6870151-9189-4C3A-8379-EF3D95827A0A}"/>
          </ac:spMkLst>
        </pc:spChg>
        <pc:spChg chg="add del">
          <ac:chgData name="Lyndon Renaud" userId="S::renau11s@uwindsor.ca::5e9f8980-f557-469c-8add-25fccddda107" providerId="AD" clId="Web-{551748E2-6439-FEC9-8B28-404650C2BD01}" dt="2022-04-05T23:37:28.342" v="267"/>
          <ac:spMkLst>
            <pc:docMk/>
            <pc:sldMk cId="2895296150" sldId="257"/>
            <ac:spMk id="23" creationId="{123EA69C-102A-4DD0-9547-05DCD271D159}"/>
          </ac:spMkLst>
        </pc:spChg>
        <pc:spChg chg="add del">
          <ac:chgData name="Lyndon Renaud" userId="S::renau11s@uwindsor.ca::5e9f8980-f557-469c-8add-25fccddda107" providerId="AD" clId="Web-{551748E2-6439-FEC9-8B28-404650C2BD01}" dt="2022-04-05T23:37:28.342" v="267"/>
          <ac:spMkLst>
            <pc:docMk/>
            <pc:sldMk cId="2895296150" sldId="257"/>
            <ac:spMk id="24" creationId="{6A862265-5CA3-4C40-8582-7534C3B03C2A}"/>
          </ac:spMkLst>
        </pc:spChg>
        <pc:spChg chg="add del">
          <ac:chgData name="Lyndon Renaud" userId="S::renau11s@uwindsor.ca::5e9f8980-f557-469c-8add-25fccddda107" providerId="AD" clId="Web-{551748E2-6439-FEC9-8B28-404650C2BD01}" dt="2022-04-05T23:37:28.342" v="267"/>
          <ac:spMkLst>
            <pc:docMk/>
            <pc:sldMk cId="2895296150" sldId="257"/>
            <ac:spMk id="25" creationId="{600EF80B-0391-4082-9AF5-F15B091B4CE9}"/>
          </ac:spMkLst>
        </pc:spChg>
        <pc:spChg chg="add del">
          <ac:chgData name="Lyndon Renaud" userId="S::renau11s@uwindsor.ca::5e9f8980-f557-469c-8add-25fccddda107" providerId="AD" clId="Web-{551748E2-6439-FEC9-8B28-404650C2BD01}" dt="2022-04-05T23:37:28.342" v="267"/>
          <ac:spMkLst>
            <pc:docMk/>
            <pc:sldMk cId="2895296150" sldId="257"/>
            <ac:spMk id="27" creationId="{96359ACC-F8E5-F11A-5104-D7DC42B66555}"/>
          </ac:spMkLst>
        </pc:spChg>
        <pc:spChg chg="add del">
          <ac:chgData name="Lyndon Renaud" userId="S::renau11s@uwindsor.ca::5e9f8980-f557-469c-8add-25fccddda107" providerId="AD" clId="Web-{551748E2-6439-FEC9-8B28-404650C2BD01}" dt="2022-04-05T23:37:28.342" v="267"/>
          <ac:spMkLst>
            <pc:docMk/>
            <pc:sldMk cId="2895296150" sldId="257"/>
            <ac:spMk id="28" creationId="{3FBF03E8-C602-4192-9C52-F84B29FDCC88}"/>
          </ac:spMkLst>
        </pc:spChg>
        <pc:spChg chg="add mod">
          <ac:chgData name="Lyndon Renaud" userId="S::renau11s@uwindsor.ca::5e9f8980-f557-469c-8add-25fccddda107" providerId="AD" clId="Web-{551748E2-6439-FEC9-8B28-404650C2BD01}" dt="2022-04-06T04:11:10.458" v="813" actId="20577"/>
          <ac:spMkLst>
            <pc:docMk/>
            <pc:sldMk cId="2895296150" sldId="257"/>
            <ac:spMk id="37" creationId="{96359ACC-F8E5-F11A-5104-D7DC42B66555}"/>
          </ac:spMkLst>
        </pc:spChg>
        <pc:grpChg chg="add">
          <ac:chgData name="Lyndon Renaud" userId="S::renau11s@uwindsor.ca::5e9f8980-f557-469c-8add-25fccddda107" providerId="AD" clId="Web-{551748E2-6439-FEC9-8B28-404650C2BD01}" dt="2022-04-05T23:37:54.795" v="274"/>
          <ac:grpSpMkLst>
            <pc:docMk/>
            <pc:sldMk cId="2895296150" sldId="257"/>
            <ac:grpSpMk id="12" creationId="{357CA18A-A333-4DCB-842B-76827D2ECB24}"/>
          </ac:grpSpMkLst>
        </pc:grpChg>
        <pc:graphicFrameChg chg="add del">
          <ac:chgData name="Lyndon Renaud" userId="S::renau11s@uwindsor.ca::5e9f8980-f557-469c-8add-25fccddda107" providerId="AD" clId="Web-{551748E2-6439-FEC9-8B28-404650C2BD01}" dt="2022-04-05T23:37:21.123" v="265"/>
          <ac:graphicFrameMkLst>
            <pc:docMk/>
            <pc:sldMk cId="2895296150" sldId="257"/>
            <ac:graphicFrameMk id="5" creationId="{D666CF3A-B28E-9837-69AF-F3986E530707}"/>
          </ac:graphicFrameMkLst>
        </pc:graphicFrameChg>
        <pc:graphicFrameChg chg="add del">
          <ac:chgData name="Lyndon Renaud" userId="S::renau11s@uwindsor.ca::5e9f8980-f557-469c-8add-25fccddda107" providerId="AD" clId="Web-{551748E2-6439-FEC9-8B28-404650C2BD01}" dt="2022-04-05T23:37:33.373" v="269"/>
          <ac:graphicFrameMkLst>
            <pc:docMk/>
            <pc:sldMk cId="2895296150" sldId="257"/>
            <ac:graphicFrameMk id="30" creationId="{4595A067-A84D-1C14-82EC-20535BF369AA}"/>
          </ac:graphicFrameMkLst>
        </pc:graphicFrameChg>
        <pc:graphicFrameChg chg="add del">
          <ac:chgData name="Lyndon Renaud" userId="S::renau11s@uwindsor.ca::5e9f8980-f557-469c-8add-25fccddda107" providerId="AD" clId="Web-{551748E2-6439-FEC9-8B28-404650C2BD01}" dt="2022-04-05T23:37:41.373" v="271"/>
          <ac:graphicFrameMkLst>
            <pc:docMk/>
            <pc:sldMk cId="2895296150" sldId="257"/>
            <ac:graphicFrameMk id="32" creationId="{7A1A2A7C-4CF7-729F-9DB4-1837A93F3687}"/>
          </ac:graphicFrameMkLst>
        </pc:graphicFrameChg>
        <pc:graphicFrameChg chg="add del">
          <ac:chgData name="Lyndon Renaud" userId="S::renau11s@uwindsor.ca::5e9f8980-f557-469c-8add-25fccddda107" providerId="AD" clId="Web-{551748E2-6439-FEC9-8B28-404650C2BD01}" dt="2022-04-05T23:37:54.779" v="273"/>
          <ac:graphicFrameMkLst>
            <pc:docMk/>
            <pc:sldMk cId="2895296150" sldId="257"/>
            <ac:graphicFrameMk id="34" creationId="{F3F223E0-4686-1093-B35B-9E160464CAFF}"/>
          </ac:graphicFrameMkLst>
        </pc:graphicFrameChg>
        <pc:picChg chg="add del">
          <ac:chgData name="Lyndon Renaud" userId="S::renau11s@uwindsor.ca::5e9f8980-f557-469c-8add-25fccddda107" providerId="AD" clId="Web-{551748E2-6439-FEC9-8B28-404650C2BD01}" dt="2022-04-05T23:37:21.123" v="265"/>
          <ac:picMkLst>
            <pc:docMk/>
            <pc:sldMk cId="2895296150" sldId="257"/>
            <ac:picMk id="17" creationId="{DF63C9AD-AE6E-4512-8171-91612E84CCFB}"/>
          </ac:picMkLst>
        </pc:picChg>
        <pc:picChg chg="add">
          <ac:chgData name="Lyndon Renaud" userId="S::renau11s@uwindsor.ca::5e9f8980-f557-469c-8add-25fccddda107" providerId="AD" clId="Web-{551748E2-6439-FEC9-8B28-404650C2BD01}" dt="2022-04-05T23:37:54.795" v="274"/>
          <ac:picMkLst>
            <pc:docMk/>
            <pc:sldMk cId="2895296150" sldId="257"/>
            <ac:picMk id="18" creationId="{025CEF6D-5E98-4B5C-A10F-7459C1EEF10E}"/>
          </ac:picMkLst>
        </pc:picChg>
        <pc:picChg chg="add del">
          <ac:chgData name="Lyndon Renaud" userId="S::renau11s@uwindsor.ca::5e9f8980-f557-469c-8add-25fccddda107" providerId="AD" clId="Web-{551748E2-6439-FEC9-8B28-404650C2BD01}" dt="2022-04-05T23:37:28.342" v="267"/>
          <ac:picMkLst>
            <pc:docMk/>
            <pc:sldMk cId="2895296150" sldId="257"/>
            <ac:picMk id="22" creationId="{C681F2B3-8D13-A153-90F1-905AAAF0032A}"/>
          </ac:picMkLst>
        </pc:picChg>
        <pc:cxnChg chg="add del">
          <ac:chgData name="Lyndon Renaud" userId="S::renau11s@uwindsor.ca::5e9f8980-f557-469c-8add-25fccddda107" providerId="AD" clId="Web-{551748E2-6439-FEC9-8B28-404650C2BD01}" dt="2022-04-05T23:37:21.123" v="265"/>
          <ac:cxnSpMkLst>
            <pc:docMk/>
            <pc:sldMk cId="2895296150" sldId="257"/>
            <ac:cxnSpMk id="13" creationId="{9EBB0476-5CF0-4F44-8D68-5D42D7AEE43A}"/>
          </ac:cxnSpMkLst>
        </pc:cxnChg>
        <pc:cxnChg chg="add del">
          <ac:chgData name="Lyndon Renaud" userId="S::renau11s@uwindsor.ca::5e9f8980-f557-469c-8add-25fccddda107" providerId="AD" clId="Web-{551748E2-6439-FEC9-8B28-404650C2BD01}" dt="2022-04-05T23:37:21.123" v="265"/>
          <ac:cxnSpMkLst>
            <pc:docMk/>
            <pc:sldMk cId="2895296150" sldId="257"/>
            <ac:cxnSpMk id="19" creationId="{FE1A49CE-B63D-457A-A180-1C883E1A63D2}"/>
          </ac:cxnSpMkLst>
        </pc:cxnChg>
        <pc:cxnChg chg="add">
          <ac:chgData name="Lyndon Renaud" userId="S::renau11s@uwindsor.ca::5e9f8980-f557-469c-8add-25fccddda107" providerId="AD" clId="Web-{551748E2-6439-FEC9-8B28-404650C2BD01}" dt="2022-04-05T23:37:54.795" v="274"/>
          <ac:cxnSpMkLst>
            <pc:docMk/>
            <pc:sldMk cId="2895296150" sldId="257"/>
            <ac:cxnSpMk id="20" creationId="{05C73161-1E4E-4E6A-91B2-E885CF8FFBA6}"/>
          </ac:cxnSpMkLst>
        </pc:cxnChg>
        <pc:cxnChg chg="add del">
          <ac:chgData name="Lyndon Renaud" userId="S::renau11s@uwindsor.ca::5e9f8980-f557-469c-8add-25fccddda107" providerId="AD" clId="Web-{551748E2-6439-FEC9-8B28-404650C2BD01}" dt="2022-04-05T23:37:28.342" v="267"/>
          <ac:cxnSpMkLst>
            <pc:docMk/>
            <pc:sldMk cId="2895296150" sldId="257"/>
            <ac:cxnSpMk id="26" creationId="{D33AC32D-5F44-45F7-A0BD-7C11A86BED57}"/>
          </ac:cxnSpMkLst>
        </pc:cxnChg>
      </pc:sldChg>
      <pc:sldChg chg="addSp delSp modSp">
        <pc:chgData name="Lyndon Renaud" userId="S::renau11s@uwindsor.ca::5e9f8980-f557-469c-8add-25fccddda107" providerId="AD" clId="Web-{551748E2-6439-FEC9-8B28-404650C2BD01}" dt="2022-04-05T23:49:06.958" v="378"/>
        <pc:sldMkLst>
          <pc:docMk/>
          <pc:sldMk cId="3420629639" sldId="258"/>
        </pc:sldMkLst>
        <pc:spChg chg="mod">
          <ac:chgData name="Lyndon Renaud" userId="S::renau11s@uwindsor.ca::5e9f8980-f557-469c-8add-25fccddda107" providerId="AD" clId="Web-{551748E2-6439-FEC9-8B28-404650C2BD01}" dt="2022-04-05T23:39:30.468" v="309" actId="14100"/>
          <ac:spMkLst>
            <pc:docMk/>
            <pc:sldMk cId="3420629639" sldId="258"/>
            <ac:spMk id="2" creationId="{C0C6E78E-B7C5-ED78-7C34-E9FA6823626A}"/>
          </ac:spMkLst>
        </pc:spChg>
        <pc:spChg chg="del mod">
          <ac:chgData name="Lyndon Renaud" userId="S::renau11s@uwindsor.ca::5e9f8980-f557-469c-8add-25fccddda107" providerId="AD" clId="Web-{551748E2-6439-FEC9-8B28-404650C2BD01}" dt="2022-04-05T23:38:20.248" v="275"/>
          <ac:spMkLst>
            <pc:docMk/>
            <pc:sldMk cId="3420629639" sldId="258"/>
            <ac:spMk id="3" creationId="{387B4B20-C15B-0619-6443-CFCAC6F3FC50}"/>
          </ac:spMkLst>
        </pc:spChg>
        <pc:spChg chg="add mod">
          <ac:chgData name="Lyndon Renaud" userId="S::renau11s@uwindsor.ca::5e9f8980-f557-469c-8add-25fccddda107" providerId="AD" clId="Web-{551748E2-6439-FEC9-8B28-404650C2BD01}" dt="2022-04-05T23:40:11.500" v="317" actId="1076"/>
          <ac:spMkLst>
            <pc:docMk/>
            <pc:sldMk cId="3420629639" sldId="258"/>
            <ac:spMk id="7" creationId="{055B871A-AF9B-D262-DB2F-C9241EB967DE}"/>
          </ac:spMkLst>
        </pc:spChg>
        <pc:spChg chg="add mod">
          <ac:chgData name="Lyndon Renaud" userId="S::renau11s@uwindsor.ca::5e9f8980-f557-469c-8add-25fccddda107" providerId="AD" clId="Web-{551748E2-6439-FEC9-8B28-404650C2BD01}" dt="2022-04-05T23:39:47.796" v="313" actId="1076"/>
          <ac:spMkLst>
            <pc:docMk/>
            <pc:sldMk cId="3420629639" sldId="258"/>
            <ac:spMk id="10" creationId="{6FAE7EF3-23E1-17E0-F3B5-18F6C0E2D407}"/>
          </ac:spMkLst>
        </pc:spChg>
        <pc:spChg chg="add mod">
          <ac:chgData name="Lyndon Renaud" userId="S::renau11s@uwindsor.ca::5e9f8980-f557-469c-8add-25fccddda107" providerId="AD" clId="Web-{551748E2-6439-FEC9-8B28-404650C2BD01}" dt="2022-04-05T23:39:36.624" v="310" actId="1076"/>
          <ac:spMkLst>
            <pc:docMk/>
            <pc:sldMk cId="3420629639" sldId="258"/>
            <ac:spMk id="13" creationId="{2E8D4E87-3B31-5549-2D50-6EA56CA61CCF}"/>
          </ac:spMkLst>
        </pc:spChg>
        <pc:graphicFrameChg chg="add mod modGraphic">
          <ac:chgData name="Lyndon Renaud" userId="S::renau11s@uwindsor.ca::5e9f8980-f557-469c-8add-25fccddda107" providerId="AD" clId="Web-{551748E2-6439-FEC9-8B28-404650C2BD01}" dt="2022-04-05T23:49:06.958" v="378"/>
          <ac:graphicFrameMkLst>
            <pc:docMk/>
            <pc:sldMk cId="3420629639" sldId="258"/>
            <ac:graphicFrameMk id="15" creationId="{74A0E7AC-9BB5-0163-AD16-8B1C2BCF2247}"/>
          </ac:graphicFrameMkLst>
        </pc:graphicFrameChg>
        <pc:picChg chg="add mod">
          <ac:chgData name="Lyndon Renaud" userId="S::renau11s@uwindsor.ca::5e9f8980-f557-469c-8add-25fccddda107" providerId="AD" clId="Web-{551748E2-6439-FEC9-8B28-404650C2BD01}" dt="2022-04-05T23:40:46.016" v="323" actId="14100"/>
          <ac:picMkLst>
            <pc:docMk/>
            <pc:sldMk cId="3420629639" sldId="258"/>
            <ac:picMk id="4" creationId="{02091CD1-1872-DBB7-5EE4-8A242F199630}"/>
          </ac:picMkLst>
        </pc:picChg>
        <pc:picChg chg="add mod">
          <ac:chgData name="Lyndon Renaud" userId="S::renau11s@uwindsor.ca::5e9f8980-f557-469c-8add-25fccddda107" providerId="AD" clId="Web-{551748E2-6439-FEC9-8B28-404650C2BD01}" dt="2022-04-05T23:40:44.031" v="322" actId="14100"/>
          <ac:picMkLst>
            <pc:docMk/>
            <pc:sldMk cId="3420629639" sldId="258"/>
            <ac:picMk id="5" creationId="{A0A07012-26D0-FC46-DC41-DC0E30322BE1}"/>
          </ac:picMkLst>
        </pc:picChg>
        <pc:picChg chg="add del mod">
          <ac:chgData name="Lyndon Renaud" userId="S::renau11s@uwindsor.ca::5e9f8980-f557-469c-8add-25fccddda107" providerId="AD" clId="Web-{551748E2-6439-FEC9-8B28-404650C2BD01}" dt="2022-04-05T23:23:53.318" v="94"/>
          <ac:picMkLst>
            <pc:docMk/>
            <pc:sldMk cId="3420629639" sldId="258"/>
            <ac:picMk id="6" creationId="{02170598-3FF8-2D96-246D-85677B2D290D}"/>
          </ac:picMkLst>
        </pc:picChg>
        <pc:picChg chg="add mod">
          <ac:chgData name="Lyndon Renaud" userId="S::renau11s@uwindsor.ca::5e9f8980-f557-469c-8add-25fccddda107" providerId="AD" clId="Web-{551748E2-6439-FEC9-8B28-404650C2BD01}" dt="2022-04-05T23:40:01.484" v="316" actId="1076"/>
          <ac:picMkLst>
            <pc:docMk/>
            <pc:sldMk cId="3420629639" sldId="258"/>
            <ac:picMk id="8" creationId="{0F6141EF-9635-5A6D-FC48-B24AC6A0D5BB}"/>
          </ac:picMkLst>
        </pc:picChg>
        <pc:picChg chg="add mod">
          <ac:chgData name="Lyndon Renaud" userId="S::renau11s@uwindsor.ca::5e9f8980-f557-469c-8add-25fccddda107" providerId="AD" clId="Web-{551748E2-6439-FEC9-8B28-404650C2BD01}" dt="2022-04-05T23:39:56.609" v="315" actId="1076"/>
          <ac:picMkLst>
            <pc:docMk/>
            <pc:sldMk cId="3420629639" sldId="258"/>
            <ac:picMk id="9" creationId="{FDB2942D-3AF4-906E-E377-13E0959E4BA8}"/>
          </ac:picMkLst>
        </pc:picChg>
        <pc:picChg chg="add mod">
          <ac:chgData name="Lyndon Renaud" userId="S::renau11s@uwindsor.ca::5e9f8980-f557-469c-8add-25fccddda107" providerId="AD" clId="Web-{551748E2-6439-FEC9-8B28-404650C2BD01}" dt="2022-04-05T23:39:38.609" v="311" actId="1076"/>
          <ac:picMkLst>
            <pc:docMk/>
            <pc:sldMk cId="3420629639" sldId="258"/>
            <ac:picMk id="11" creationId="{3504926D-C089-4144-EB0E-8ECD8BEF24C1}"/>
          </ac:picMkLst>
        </pc:picChg>
        <pc:picChg chg="add mod">
          <ac:chgData name="Lyndon Renaud" userId="S::renau11s@uwindsor.ca::5e9f8980-f557-469c-8add-25fccddda107" providerId="AD" clId="Web-{551748E2-6439-FEC9-8B28-404650C2BD01}" dt="2022-04-05T23:39:40.156" v="312" actId="1076"/>
          <ac:picMkLst>
            <pc:docMk/>
            <pc:sldMk cId="3420629639" sldId="258"/>
            <ac:picMk id="12" creationId="{D331F686-D05E-E8B1-6ADB-1524736DE766}"/>
          </ac:picMkLst>
        </pc:picChg>
      </pc:sldChg>
      <pc:sldChg chg="addSp modSp mod setBg">
        <pc:chgData name="Lyndon Renaud" userId="S::renau11s@uwindsor.ca::5e9f8980-f557-469c-8add-25fccddda107" providerId="AD" clId="Web-{551748E2-6439-FEC9-8B28-404650C2BD01}" dt="2022-04-06T04:10:45.567" v="807" actId="14100"/>
        <pc:sldMkLst>
          <pc:docMk/>
          <pc:sldMk cId="1356412048" sldId="259"/>
        </pc:sldMkLst>
        <pc:spChg chg="mod ord">
          <ac:chgData name="Lyndon Renaud" userId="S::renau11s@uwindsor.ca::5e9f8980-f557-469c-8add-25fccddda107" providerId="AD" clId="Web-{551748E2-6439-FEC9-8B28-404650C2BD01}" dt="2022-04-06T04:10:45.567" v="807" actId="14100"/>
          <ac:spMkLst>
            <pc:docMk/>
            <pc:sldMk cId="1356412048" sldId="259"/>
            <ac:spMk id="2" creationId="{A0E154BA-0850-95E0-75FE-D678EA734218}"/>
          </ac:spMkLst>
        </pc:spChg>
        <pc:spChg chg="mod ord">
          <ac:chgData name="Lyndon Renaud" userId="S::renau11s@uwindsor.ca::5e9f8980-f557-469c-8add-25fccddda107" providerId="AD" clId="Web-{551748E2-6439-FEC9-8B28-404650C2BD01}" dt="2022-04-06T03:04:00.972" v="667" actId="14100"/>
          <ac:spMkLst>
            <pc:docMk/>
            <pc:sldMk cId="1356412048" sldId="259"/>
            <ac:spMk id="3" creationId="{D0070F4A-294E-1D0F-18B8-CEFF92913F1C}"/>
          </ac:spMkLst>
        </pc:spChg>
        <pc:spChg chg="add mod">
          <ac:chgData name="Lyndon Renaud" userId="S::renau11s@uwindsor.ca::5e9f8980-f557-469c-8add-25fccddda107" providerId="AD" clId="Web-{551748E2-6439-FEC9-8B28-404650C2BD01}" dt="2022-04-05T23:57:48.729" v="467" actId="1076"/>
          <ac:spMkLst>
            <pc:docMk/>
            <pc:sldMk cId="1356412048" sldId="259"/>
            <ac:spMk id="6" creationId="{CA50C35B-DF17-EDC2-50C2-9722A8CA6452}"/>
          </ac:spMkLst>
        </pc:spChg>
        <pc:spChg chg="add mod">
          <ac:chgData name="Lyndon Renaud" userId="S::renau11s@uwindsor.ca::5e9f8980-f557-469c-8add-25fccddda107" providerId="AD" clId="Web-{551748E2-6439-FEC9-8B28-404650C2BD01}" dt="2022-04-06T00:08:51.424" v="593" actId="20577"/>
          <ac:spMkLst>
            <pc:docMk/>
            <pc:sldMk cId="1356412048" sldId="259"/>
            <ac:spMk id="7" creationId="{3D61FE07-6DB0-8DA3-F968-DFB36330B933}"/>
          </ac:spMkLst>
        </pc:spChg>
        <pc:spChg chg="add">
          <ac:chgData name="Lyndon Renaud" userId="S::renau11s@uwindsor.ca::5e9f8980-f557-469c-8add-25fccddda107" providerId="AD" clId="Web-{551748E2-6439-FEC9-8B28-404650C2BD01}" dt="2022-04-05T23:57:09.776" v="448"/>
          <ac:spMkLst>
            <pc:docMk/>
            <pc:sldMk cId="1356412048" sldId="259"/>
            <ac:spMk id="10" creationId="{18B49D93-3851-488B-8E86-A5F6BCB247D8}"/>
          </ac:spMkLst>
        </pc:spChg>
        <pc:spChg chg="add">
          <ac:chgData name="Lyndon Renaud" userId="S::renau11s@uwindsor.ca::5e9f8980-f557-469c-8add-25fccddda107" providerId="AD" clId="Web-{551748E2-6439-FEC9-8B28-404650C2BD01}" dt="2022-04-05T23:57:09.776" v="448"/>
          <ac:spMkLst>
            <pc:docMk/>
            <pc:sldMk cId="1356412048" sldId="259"/>
            <ac:spMk id="12" creationId="{EFC42588-4599-46D2-93E6-30EBAB7283D8}"/>
          </ac:spMkLst>
        </pc:spChg>
        <pc:spChg chg="add mod">
          <ac:chgData name="Lyndon Renaud" userId="S::renau11s@uwindsor.ca::5e9f8980-f557-469c-8add-25fccddda107" providerId="AD" clId="Web-{551748E2-6439-FEC9-8B28-404650C2BD01}" dt="2022-04-05T23:57:58.917" v="470" actId="20577"/>
          <ac:spMkLst>
            <pc:docMk/>
            <pc:sldMk cId="1356412048" sldId="259"/>
            <ac:spMk id="17" creationId="{0722B6CC-7E2A-F055-12D5-931E31EA1DF6}"/>
          </ac:spMkLst>
        </pc:spChg>
        <pc:spChg chg="add">
          <ac:chgData name="Lyndon Renaud" userId="S::renau11s@uwindsor.ca::5e9f8980-f557-469c-8add-25fccddda107" providerId="AD" clId="Web-{551748E2-6439-FEC9-8B28-404650C2BD01}" dt="2022-04-05T23:57:09.776" v="448"/>
          <ac:spMkLst>
            <pc:docMk/>
            <pc:sldMk cId="1356412048" sldId="259"/>
            <ac:spMk id="18" creationId="{830E0B40-6D61-4339-AEA4-2237FE89FFF6}"/>
          </ac:spMkLst>
        </pc:spChg>
        <pc:grpChg chg="add">
          <ac:chgData name="Lyndon Renaud" userId="S::renau11s@uwindsor.ca::5e9f8980-f557-469c-8add-25fccddda107" providerId="AD" clId="Web-{551748E2-6439-FEC9-8B28-404650C2BD01}" dt="2022-04-05T23:57:09.776" v="448"/>
          <ac:grpSpMkLst>
            <pc:docMk/>
            <pc:sldMk cId="1356412048" sldId="259"/>
            <ac:grpSpMk id="14" creationId="{A2E91C8F-A837-49C5-B2FD-6FEBABC17552}"/>
          </ac:grpSpMkLst>
        </pc:grpChg>
        <pc:picChg chg="add mod">
          <ac:chgData name="Lyndon Renaud" userId="S::renau11s@uwindsor.ca::5e9f8980-f557-469c-8add-25fccddda107" providerId="AD" clId="Web-{551748E2-6439-FEC9-8B28-404650C2BD01}" dt="2022-04-05T23:57:09.776" v="448"/>
          <ac:picMkLst>
            <pc:docMk/>
            <pc:sldMk cId="1356412048" sldId="259"/>
            <ac:picMk id="4" creationId="{49EF5649-CE33-B30E-89F2-F5685FC4864E}"/>
          </ac:picMkLst>
        </pc:picChg>
        <pc:picChg chg="add mod">
          <ac:chgData name="Lyndon Renaud" userId="S::renau11s@uwindsor.ca::5e9f8980-f557-469c-8add-25fccddda107" providerId="AD" clId="Web-{551748E2-6439-FEC9-8B28-404650C2BD01}" dt="2022-04-06T00:08:42.658" v="589" actId="688"/>
          <ac:picMkLst>
            <pc:docMk/>
            <pc:sldMk cId="1356412048" sldId="259"/>
            <ac:picMk id="5" creationId="{88472831-C4A6-5DC3-F06C-59428EFEFDBF}"/>
          </ac:picMkLst>
        </pc:picChg>
        <pc:picChg chg="add">
          <ac:chgData name="Lyndon Renaud" userId="S::renau11s@uwindsor.ca::5e9f8980-f557-469c-8add-25fccddda107" providerId="AD" clId="Web-{551748E2-6439-FEC9-8B28-404650C2BD01}" dt="2022-04-05T23:57:09.776" v="448"/>
          <ac:picMkLst>
            <pc:docMk/>
            <pc:sldMk cId="1356412048" sldId="259"/>
            <ac:picMk id="22" creationId="{1D923D56-87ED-41D9-ABC8-EBC837F02003}"/>
          </ac:picMkLst>
        </pc:picChg>
        <pc:cxnChg chg="add">
          <ac:chgData name="Lyndon Renaud" userId="S::renau11s@uwindsor.ca::5e9f8980-f557-469c-8add-25fccddda107" providerId="AD" clId="Web-{551748E2-6439-FEC9-8B28-404650C2BD01}" dt="2022-04-05T23:57:09.776" v="448"/>
          <ac:cxnSpMkLst>
            <pc:docMk/>
            <pc:sldMk cId="1356412048" sldId="259"/>
            <ac:cxnSpMk id="20" creationId="{94BEA76A-7F23-435B-B338-81D55187D7E5}"/>
          </ac:cxnSpMkLst>
        </pc:cxnChg>
        <pc:cxnChg chg="add">
          <ac:chgData name="Lyndon Renaud" userId="S::renau11s@uwindsor.ca::5e9f8980-f557-469c-8add-25fccddda107" providerId="AD" clId="Web-{551748E2-6439-FEC9-8B28-404650C2BD01}" dt="2022-04-05T23:57:09.776" v="448"/>
          <ac:cxnSpMkLst>
            <pc:docMk/>
            <pc:sldMk cId="1356412048" sldId="259"/>
            <ac:cxnSpMk id="24" creationId="{6B6FF815-B7A9-40F6-A980-E2B95D176840}"/>
          </ac:cxnSpMkLst>
        </pc:cxnChg>
      </pc:sldChg>
      <pc:sldChg chg="del">
        <pc:chgData name="Lyndon Renaud" userId="S::renau11s@uwindsor.ca::5e9f8980-f557-469c-8add-25fccddda107" providerId="AD" clId="Web-{551748E2-6439-FEC9-8B28-404650C2BD01}" dt="2022-04-06T00:03:38.655" v="534"/>
        <pc:sldMkLst>
          <pc:docMk/>
          <pc:sldMk cId="3331097765" sldId="260"/>
        </pc:sldMkLst>
      </pc:sldChg>
      <pc:sldChg chg="addSp delSp modSp mod setBg">
        <pc:chgData name="Lyndon Renaud" userId="S::renau11s@uwindsor.ca::5e9f8980-f557-469c-8add-25fccddda107" providerId="AD" clId="Web-{551748E2-6439-FEC9-8B28-404650C2BD01}" dt="2022-04-06T03:52:27.126" v="779" actId="14100"/>
        <pc:sldMkLst>
          <pc:docMk/>
          <pc:sldMk cId="4085611718" sldId="261"/>
        </pc:sldMkLst>
        <pc:spChg chg="mod">
          <ac:chgData name="Lyndon Renaud" userId="S::renau11s@uwindsor.ca::5e9f8980-f557-469c-8add-25fccddda107" providerId="AD" clId="Web-{551748E2-6439-FEC9-8B28-404650C2BD01}" dt="2022-04-06T03:34:29.107" v="716"/>
          <ac:spMkLst>
            <pc:docMk/>
            <pc:sldMk cId="4085611718" sldId="261"/>
            <ac:spMk id="2" creationId="{2DB55B59-2E70-BF7D-D63D-EB978E4BA000}"/>
          </ac:spMkLst>
        </pc:spChg>
        <pc:spChg chg="mod ord">
          <ac:chgData name="Lyndon Renaud" userId="S::renau11s@uwindsor.ca::5e9f8980-f557-469c-8add-25fccddda107" providerId="AD" clId="Web-{551748E2-6439-FEC9-8B28-404650C2BD01}" dt="2022-04-06T03:50:07.467" v="752" actId="14100"/>
          <ac:spMkLst>
            <pc:docMk/>
            <pc:sldMk cId="4085611718" sldId="261"/>
            <ac:spMk id="3" creationId="{94362E1E-CFA0-0C8A-01DC-182203AC5957}"/>
          </ac:spMkLst>
        </pc:spChg>
        <pc:spChg chg="add">
          <ac:chgData name="Lyndon Renaud" userId="S::renau11s@uwindsor.ca::5e9f8980-f557-469c-8add-25fccddda107" providerId="AD" clId="Web-{551748E2-6439-FEC9-8B28-404650C2BD01}" dt="2022-04-06T03:49:49.076" v="748"/>
          <ac:spMkLst>
            <pc:docMk/>
            <pc:sldMk cId="4085611718" sldId="261"/>
            <ac:spMk id="5" creationId="{0FEC5232-A67F-4290-30FB-ECF54B29C983}"/>
          </ac:spMkLst>
        </pc:spChg>
        <pc:spChg chg="add mod">
          <ac:chgData name="Lyndon Renaud" userId="S::renau11s@uwindsor.ca::5e9f8980-f557-469c-8add-25fccddda107" providerId="AD" clId="Web-{551748E2-6439-FEC9-8B28-404650C2BD01}" dt="2022-04-06T03:52:27.126" v="779" actId="14100"/>
          <ac:spMkLst>
            <pc:docMk/>
            <pc:sldMk cId="4085611718" sldId="261"/>
            <ac:spMk id="6" creationId="{CEBE00FD-C889-4956-4177-BED8A1A25F3B}"/>
          </ac:spMkLst>
        </pc:spChg>
        <pc:spChg chg="add del">
          <ac:chgData name="Lyndon Renaud" userId="S::renau11s@uwindsor.ca::5e9f8980-f557-469c-8add-25fccddda107" providerId="AD" clId="Web-{551748E2-6439-FEC9-8B28-404650C2BD01}" dt="2022-04-06T03:34:29.107" v="715"/>
          <ac:spMkLst>
            <pc:docMk/>
            <pc:sldMk cId="4085611718" sldId="261"/>
            <ac:spMk id="16" creationId="{45C76AC0-BB6B-419E-A327-AFA29750080A}"/>
          </ac:spMkLst>
        </pc:spChg>
        <pc:spChg chg="add del">
          <ac:chgData name="Lyndon Renaud" userId="S::renau11s@uwindsor.ca::5e9f8980-f557-469c-8add-25fccddda107" providerId="AD" clId="Web-{551748E2-6439-FEC9-8B28-404650C2BD01}" dt="2022-04-06T03:34:29.107" v="715"/>
          <ac:spMkLst>
            <pc:docMk/>
            <pc:sldMk cId="4085611718" sldId="261"/>
            <ac:spMk id="20" creationId="{8B0E4246-09B8-46D7-A0D2-4D264863AD39}"/>
          </ac:spMkLst>
        </pc:spChg>
        <pc:spChg chg="add">
          <ac:chgData name="Lyndon Renaud" userId="S::renau11s@uwindsor.ca::5e9f8980-f557-469c-8add-25fccddda107" providerId="AD" clId="Web-{551748E2-6439-FEC9-8B28-404650C2BD01}" dt="2022-04-06T03:34:29.107" v="716"/>
          <ac:spMkLst>
            <pc:docMk/>
            <pc:sldMk cId="4085611718" sldId="261"/>
            <ac:spMk id="26" creationId="{C630F413-44CE-4746-9821-9E0107978E7A}"/>
          </ac:spMkLst>
        </pc:spChg>
        <pc:spChg chg="add">
          <ac:chgData name="Lyndon Renaud" userId="S::renau11s@uwindsor.ca::5e9f8980-f557-469c-8add-25fccddda107" providerId="AD" clId="Web-{551748E2-6439-FEC9-8B28-404650C2BD01}" dt="2022-04-06T03:34:29.107" v="716"/>
          <ac:spMkLst>
            <pc:docMk/>
            <pc:sldMk cId="4085611718" sldId="261"/>
            <ac:spMk id="27" creationId="{22D671B1-B099-4F9C-B9CC-9D22B4DAF8A8}"/>
          </ac:spMkLst>
        </pc:spChg>
        <pc:spChg chg="add">
          <ac:chgData name="Lyndon Renaud" userId="S::renau11s@uwindsor.ca::5e9f8980-f557-469c-8add-25fccddda107" providerId="AD" clId="Web-{551748E2-6439-FEC9-8B28-404650C2BD01}" dt="2022-04-06T03:34:29.107" v="716"/>
          <ac:spMkLst>
            <pc:docMk/>
            <pc:sldMk cId="4085611718" sldId="261"/>
            <ac:spMk id="29" creationId="{898488B7-DBD3-40E7-B54B-4DA6C5693EF3}"/>
          </ac:spMkLst>
        </pc:spChg>
        <pc:grpChg chg="add del">
          <ac:chgData name="Lyndon Renaud" userId="S::renau11s@uwindsor.ca::5e9f8980-f557-469c-8add-25fccddda107" providerId="AD" clId="Web-{551748E2-6439-FEC9-8B28-404650C2BD01}" dt="2022-04-06T03:34:29.107" v="716"/>
          <ac:grpSpMkLst>
            <pc:docMk/>
            <pc:sldMk cId="4085611718" sldId="261"/>
            <ac:grpSpMk id="9" creationId="{F7C65FA4-631C-444F-89AA-F891363CCF6E}"/>
          </ac:grpSpMkLst>
        </pc:grpChg>
        <pc:picChg chg="add mod">
          <ac:chgData name="Lyndon Renaud" userId="S::renau11s@uwindsor.ca::5e9f8980-f557-469c-8add-25fccddda107" providerId="AD" clId="Web-{551748E2-6439-FEC9-8B28-404650C2BD01}" dt="2022-04-06T03:52:21.750" v="777" actId="1076"/>
          <ac:picMkLst>
            <pc:docMk/>
            <pc:sldMk cId="4085611718" sldId="261"/>
            <ac:picMk id="4" creationId="{E453CA67-E036-D884-D3FC-2EE4768A4B6C}"/>
          </ac:picMkLst>
        </pc:picChg>
        <pc:picChg chg="add del">
          <ac:chgData name="Lyndon Renaud" userId="S::renau11s@uwindsor.ca::5e9f8980-f557-469c-8add-25fccddda107" providerId="AD" clId="Web-{551748E2-6439-FEC9-8B28-404650C2BD01}" dt="2022-04-06T03:34:29.107" v="715"/>
          <ac:picMkLst>
            <pc:docMk/>
            <pc:sldMk cId="4085611718" sldId="261"/>
            <ac:picMk id="22" creationId="{F50C8D8D-B32F-4194-8321-164EC442750E}"/>
          </ac:picMkLst>
        </pc:picChg>
        <pc:cxnChg chg="add del">
          <ac:chgData name="Lyndon Renaud" userId="S::renau11s@uwindsor.ca::5e9f8980-f557-469c-8add-25fccddda107" providerId="AD" clId="Web-{551748E2-6439-FEC9-8B28-404650C2BD01}" dt="2022-04-06T03:34:29.107" v="715"/>
          <ac:cxnSpMkLst>
            <pc:docMk/>
            <pc:sldMk cId="4085611718" sldId="261"/>
            <ac:cxnSpMk id="18" creationId="{B3E0B6A3-E197-43D6-82D5-7455DAB1A746}"/>
          </ac:cxnSpMkLst>
        </pc:cxnChg>
        <pc:cxnChg chg="add del">
          <ac:chgData name="Lyndon Renaud" userId="S::renau11s@uwindsor.ca::5e9f8980-f557-469c-8add-25fccddda107" providerId="AD" clId="Web-{551748E2-6439-FEC9-8B28-404650C2BD01}" dt="2022-04-06T03:34:29.107" v="715"/>
          <ac:cxnSpMkLst>
            <pc:docMk/>
            <pc:sldMk cId="4085611718" sldId="261"/>
            <ac:cxnSpMk id="24" creationId="{5BD24D8B-8573-4260-B700-E860AD6D2A8E}"/>
          </ac:cxnSpMkLst>
        </pc:cxnChg>
        <pc:cxnChg chg="add">
          <ac:chgData name="Lyndon Renaud" userId="S::renau11s@uwindsor.ca::5e9f8980-f557-469c-8add-25fccddda107" providerId="AD" clId="Web-{551748E2-6439-FEC9-8B28-404650C2BD01}" dt="2022-04-06T03:34:29.107" v="716"/>
          <ac:cxnSpMkLst>
            <pc:docMk/>
            <pc:sldMk cId="4085611718" sldId="261"/>
            <ac:cxnSpMk id="28" creationId="{7552FBEF-FA69-427B-8245-0A518E0513D5}"/>
          </ac:cxnSpMkLst>
        </pc:cxnChg>
      </pc:sldChg>
      <pc:sldChg chg="addSp modSp">
        <pc:chgData name="Lyndon Renaud" userId="S::renau11s@uwindsor.ca::5e9f8980-f557-469c-8add-25fccddda107" providerId="AD" clId="Web-{551748E2-6439-FEC9-8B28-404650C2BD01}" dt="2022-04-06T04:08:50.393" v="794" actId="20577"/>
        <pc:sldMkLst>
          <pc:docMk/>
          <pc:sldMk cId="1143845829" sldId="262"/>
        </pc:sldMkLst>
        <pc:spChg chg="mod">
          <ac:chgData name="Lyndon Renaud" userId="S::renau11s@uwindsor.ca::5e9f8980-f557-469c-8add-25fccddda107" providerId="AD" clId="Web-{551748E2-6439-FEC9-8B28-404650C2BD01}" dt="2022-04-06T04:08:22.095" v="788" actId="20577"/>
          <ac:spMkLst>
            <pc:docMk/>
            <pc:sldMk cId="1143845829" sldId="262"/>
            <ac:spMk id="2" creationId="{30B056C3-C3B3-0B81-45FB-721F011435A6}"/>
          </ac:spMkLst>
        </pc:spChg>
        <pc:spChg chg="mod">
          <ac:chgData name="Lyndon Renaud" userId="S::renau11s@uwindsor.ca::5e9f8980-f557-469c-8add-25fccddda107" providerId="AD" clId="Web-{551748E2-6439-FEC9-8B28-404650C2BD01}" dt="2022-04-06T04:08:50.393" v="794" actId="20577"/>
          <ac:spMkLst>
            <pc:docMk/>
            <pc:sldMk cId="1143845829" sldId="262"/>
            <ac:spMk id="3" creationId="{7E9CB341-1D35-4B4F-C183-3FD8BEE76A6A}"/>
          </ac:spMkLst>
        </pc:spChg>
        <pc:picChg chg="add mod">
          <ac:chgData name="Lyndon Renaud" userId="S::renau11s@uwindsor.ca::5e9f8980-f557-469c-8add-25fccddda107" providerId="AD" clId="Web-{551748E2-6439-FEC9-8B28-404650C2BD01}" dt="2022-04-06T03:49:25.513" v="745" actId="1076"/>
          <ac:picMkLst>
            <pc:docMk/>
            <pc:sldMk cId="1143845829" sldId="262"/>
            <ac:picMk id="4" creationId="{DD31F6BC-450D-F31E-D095-C336F3C7C0D3}"/>
          </ac:picMkLst>
        </pc:picChg>
        <pc:picChg chg="add mod">
          <ac:chgData name="Lyndon Renaud" userId="S::renau11s@uwindsor.ca::5e9f8980-f557-469c-8add-25fccddda107" providerId="AD" clId="Web-{551748E2-6439-FEC9-8B28-404650C2BD01}" dt="2022-04-06T03:49:35.951" v="747" actId="1076"/>
          <ac:picMkLst>
            <pc:docMk/>
            <pc:sldMk cId="1143845829" sldId="262"/>
            <ac:picMk id="5" creationId="{4FEFC666-0E6F-9D59-8B86-D47540A331AA}"/>
          </ac:picMkLst>
        </pc:picChg>
      </pc:sldChg>
      <pc:sldChg chg="modSp new del ord">
        <pc:chgData name="Lyndon Renaud" userId="S::renau11s@uwindsor.ca::5e9f8980-f557-469c-8add-25fccddda107" providerId="AD" clId="Web-{551748E2-6439-FEC9-8B28-404650C2BD01}" dt="2022-04-06T00:03:36.749" v="533"/>
        <pc:sldMkLst>
          <pc:docMk/>
          <pc:sldMk cId="916521657" sldId="266"/>
        </pc:sldMkLst>
        <pc:spChg chg="mod">
          <ac:chgData name="Lyndon Renaud" userId="S::renau11s@uwindsor.ca::5e9f8980-f557-469c-8add-25fccddda107" providerId="AD" clId="Web-{551748E2-6439-FEC9-8B28-404650C2BD01}" dt="2022-04-05T23:55:23.837" v="409" actId="20577"/>
          <ac:spMkLst>
            <pc:docMk/>
            <pc:sldMk cId="916521657" sldId="266"/>
            <ac:spMk id="2" creationId="{62F68ECB-FEFC-809E-6498-1D1EFFFDF89F}"/>
          </ac:spMkLst>
        </pc:spChg>
      </pc:sldChg>
      <pc:sldChg chg="modSp new">
        <pc:chgData name="Lyndon Renaud" userId="S::renau11s@uwindsor.ca::5e9f8980-f557-469c-8add-25fccddda107" providerId="AD" clId="Web-{551748E2-6439-FEC9-8B28-404650C2BD01}" dt="2022-04-06T04:08:59.471" v="797" actId="20577"/>
        <pc:sldMkLst>
          <pc:docMk/>
          <pc:sldMk cId="2595374636" sldId="267"/>
        </pc:sldMkLst>
        <pc:spChg chg="mod">
          <ac:chgData name="Lyndon Renaud" userId="S::renau11s@uwindsor.ca::5e9f8980-f557-469c-8add-25fccddda107" providerId="AD" clId="Web-{551748E2-6439-FEC9-8B28-404650C2BD01}" dt="2022-04-06T04:08:59.471" v="797" actId="20577"/>
          <ac:spMkLst>
            <pc:docMk/>
            <pc:sldMk cId="2595374636" sldId="267"/>
            <ac:spMk id="2" creationId="{974A3BBF-71EB-EAFF-DAA0-7229B666A33D}"/>
          </ac:spMkLst>
        </pc:spChg>
      </pc:sldChg>
    </pc:docChg>
  </pc:docChgLst>
  <pc:docChgLst>
    <pc:chgData name="Guest User" userId="S::urn:spo:anon#bc6f3cda45f5901f7c07e9be8368a26150ed84772c31ef04ff29c3279d8fb40c::" providerId="AD" clId="Web-{0979B29F-86A2-1B2D-C688-2FF705960E61}"/>
    <pc:docChg chg="addSld delSld modSld sldOrd">
      <pc:chgData name="Guest User" userId="S::urn:spo:anon#bc6f3cda45f5901f7c07e9be8368a26150ed84772c31ef04ff29c3279d8fb40c::" providerId="AD" clId="Web-{0979B29F-86A2-1B2D-C688-2FF705960E61}" dt="2022-04-07T22:34:25.117" v="945" actId="20577"/>
      <pc:docMkLst>
        <pc:docMk/>
      </pc:docMkLst>
      <pc:sldChg chg="addSp delSp modSp mod setBg addAnim delAnim">
        <pc:chgData name="Guest User" userId="S::urn:spo:anon#bc6f3cda45f5901f7c07e9be8368a26150ed84772c31ef04ff29c3279d8fb40c::" providerId="AD" clId="Web-{0979B29F-86A2-1B2D-C688-2FF705960E61}" dt="2022-04-07T21:30:49.899" v="889" actId="20577"/>
        <pc:sldMkLst>
          <pc:docMk/>
          <pc:sldMk cId="128632686" sldId="256"/>
        </pc:sldMkLst>
        <pc:spChg chg="mod">
          <ac:chgData name="Guest User" userId="S::urn:spo:anon#bc6f3cda45f5901f7c07e9be8368a26150ed84772c31ef04ff29c3279d8fb40c::" providerId="AD" clId="Web-{0979B29F-86A2-1B2D-C688-2FF705960E61}" dt="2022-04-07T21:30:49.899" v="889" actId="20577"/>
          <ac:spMkLst>
            <pc:docMk/>
            <pc:sldMk cId="128632686" sldId="256"/>
            <ac:spMk id="2" creationId="{00000000-0000-0000-0000-000000000000}"/>
          </ac:spMkLst>
        </pc:spChg>
        <pc:spChg chg="mod">
          <ac:chgData name="Guest User" userId="S::urn:spo:anon#bc6f3cda45f5901f7c07e9be8368a26150ed84772c31ef04ff29c3279d8fb40c::" providerId="AD" clId="Web-{0979B29F-86A2-1B2D-C688-2FF705960E61}" dt="2022-04-07T16:59:56.013" v="886" actId="20577"/>
          <ac:spMkLst>
            <pc:docMk/>
            <pc:sldMk cId="128632686" sldId="256"/>
            <ac:spMk id="3" creationId="{00000000-0000-0000-0000-000000000000}"/>
          </ac:spMkLst>
        </pc:spChg>
        <pc:spChg chg="add del">
          <ac:chgData name="Guest User" userId="S::urn:spo:anon#bc6f3cda45f5901f7c07e9be8368a26150ed84772c31ef04ff29c3279d8fb40c::" providerId="AD" clId="Web-{0979B29F-86A2-1B2D-C688-2FF705960E61}" dt="2022-04-07T16:59:00.247" v="873"/>
          <ac:spMkLst>
            <pc:docMk/>
            <pc:sldMk cId="128632686" sldId="256"/>
            <ac:spMk id="8" creationId="{1EE485E7-7D6D-4CB0-A3AD-261D97B2EFEA}"/>
          </ac:spMkLst>
        </pc:spChg>
        <pc:spChg chg="add del">
          <ac:chgData name="Guest User" userId="S::urn:spo:anon#bc6f3cda45f5901f7c07e9be8368a26150ed84772c31ef04ff29c3279d8fb40c::" providerId="AD" clId="Web-{0979B29F-86A2-1B2D-C688-2FF705960E61}" dt="2022-04-07T16:59:00.247" v="873"/>
          <ac:spMkLst>
            <pc:docMk/>
            <pc:sldMk cId="128632686" sldId="256"/>
            <ac:spMk id="10" creationId="{A55E3208-F0C4-4962-8946-065C94F89635}"/>
          </ac:spMkLst>
        </pc:spChg>
        <pc:spChg chg="add del">
          <ac:chgData name="Guest User" userId="S::urn:spo:anon#bc6f3cda45f5901f7c07e9be8368a26150ed84772c31ef04ff29c3279d8fb40c::" providerId="AD" clId="Web-{0979B29F-86A2-1B2D-C688-2FF705960E61}" dt="2022-04-07T16:59:00.216" v="872"/>
          <ac:spMkLst>
            <pc:docMk/>
            <pc:sldMk cId="128632686" sldId="256"/>
            <ac:spMk id="23" creationId="{8BC298DB-2D5C-40A1-9A78-6B4A12198A9B}"/>
          </ac:spMkLst>
        </pc:spChg>
        <pc:spChg chg="add del">
          <ac:chgData name="Guest User" userId="S::urn:spo:anon#bc6f3cda45f5901f7c07e9be8368a26150ed84772c31ef04ff29c3279d8fb40c::" providerId="AD" clId="Web-{0979B29F-86A2-1B2D-C688-2FF705960E61}" dt="2022-04-07T16:59:00.216" v="872"/>
          <ac:spMkLst>
            <pc:docMk/>
            <pc:sldMk cId="128632686" sldId="256"/>
            <ac:spMk id="25" creationId="{35C2355B-7CE9-4192-9142-A41CA0A0C08B}"/>
          </ac:spMkLst>
        </pc:spChg>
        <pc:spChg chg="add">
          <ac:chgData name="Guest User" userId="S::urn:spo:anon#bc6f3cda45f5901f7c07e9be8368a26150ed84772c31ef04ff29c3279d8fb40c::" providerId="AD" clId="Web-{0979B29F-86A2-1B2D-C688-2FF705960E61}" dt="2022-04-07T16:59:00.247" v="873"/>
          <ac:spMkLst>
            <pc:docMk/>
            <pc:sldMk cId="128632686" sldId="256"/>
            <ac:spMk id="33" creationId="{8BC298DB-2D5C-40A1-9A78-6B4A12198A9B}"/>
          </ac:spMkLst>
        </pc:spChg>
        <pc:spChg chg="add">
          <ac:chgData name="Guest User" userId="S::urn:spo:anon#bc6f3cda45f5901f7c07e9be8368a26150ed84772c31ef04ff29c3279d8fb40c::" providerId="AD" clId="Web-{0979B29F-86A2-1B2D-C688-2FF705960E61}" dt="2022-04-07T16:59:00.247" v="873"/>
          <ac:spMkLst>
            <pc:docMk/>
            <pc:sldMk cId="128632686" sldId="256"/>
            <ac:spMk id="34" creationId="{35C2355B-7CE9-4192-9142-A41CA0A0C08B}"/>
          </ac:spMkLst>
        </pc:spChg>
        <pc:picChg chg="add del">
          <ac:chgData name="Guest User" userId="S::urn:spo:anon#bc6f3cda45f5901f7c07e9be8368a26150ed84772c31ef04ff29c3279d8fb40c::" providerId="AD" clId="Web-{0979B29F-86A2-1B2D-C688-2FF705960E61}" dt="2022-04-07T16:59:00.247" v="873"/>
          <ac:picMkLst>
            <pc:docMk/>
            <pc:sldMk cId="128632686" sldId="256"/>
            <ac:picMk id="14" creationId="{7021C573-B3FF-44B8-A5DE-AB39E9AA6B96}"/>
          </ac:picMkLst>
        </pc:picChg>
        <pc:picChg chg="add del">
          <ac:chgData name="Guest User" userId="S::urn:spo:anon#bc6f3cda45f5901f7c07e9be8368a26150ed84772c31ef04ff29c3279d8fb40c::" providerId="AD" clId="Web-{0979B29F-86A2-1B2D-C688-2FF705960E61}" dt="2022-04-07T16:59:00.216" v="872"/>
          <ac:picMkLst>
            <pc:docMk/>
            <pc:sldMk cId="128632686" sldId="256"/>
            <ac:picMk id="20" creationId="{59F6F58B-D612-3FF0-BC70-19527EFA5FF0}"/>
          </ac:picMkLst>
        </pc:picChg>
        <pc:picChg chg="add del">
          <ac:chgData name="Guest User" userId="S::urn:spo:anon#bc6f3cda45f5901f7c07e9be8368a26150ed84772c31ef04ff29c3279d8fb40c::" providerId="AD" clId="Web-{0979B29F-86A2-1B2D-C688-2FF705960E61}" dt="2022-04-07T16:59:00.216" v="872"/>
          <ac:picMkLst>
            <pc:docMk/>
            <pc:sldMk cId="128632686" sldId="256"/>
            <ac:picMk id="29" creationId="{45CE2E7C-6AA3-4710-825D-4CDDF788C7BC}"/>
          </ac:picMkLst>
        </pc:picChg>
        <pc:picChg chg="add">
          <ac:chgData name="Guest User" userId="S::urn:spo:anon#bc6f3cda45f5901f7c07e9be8368a26150ed84772c31ef04ff29c3279d8fb40c::" providerId="AD" clId="Web-{0979B29F-86A2-1B2D-C688-2FF705960E61}" dt="2022-04-07T16:59:00.247" v="873"/>
          <ac:picMkLst>
            <pc:docMk/>
            <pc:sldMk cId="128632686" sldId="256"/>
            <ac:picMk id="35" creationId="{8ECF0DFF-F3A1-0BD4-62FF-B559F13F4825}"/>
          </ac:picMkLst>
        </pc:picChg>
        <pc:picChg chg="add">
          <ac:chgData name="Guest User" userId="S::urn:spo:anon#bc6f3cda45f5901f7c07e9be8368a26150ed84772c31ef04ff29c3279d8fb40c::" providerId="AD" clId="Web-{0979B29F-86A2-1B2D-C688-2FF705960E61}" dt="2022-04-07T16:59:00.247" v="873"/>
          <ac:picMkLst>
            <pc:docMk/>
            <pc:sldMk cId="128632686" sldId="256"/>
            <ac:picMk id="37" creationId="{45CE2E7C-6AA3-4710-825D-4CDDF788C7BC}"/>
          </ac:picMkLst>
        </pc:picChg>
        <pc:cxnChg chg="add del">
          <ac:chgData name="Guest User" userId="S::urn:spo:anon#bc6f3cda45f5901f7c07e9be8368a26150ed84772c31ef04ff29c3279d8fb40c::" providerId="AD" clId="Web-{0979B29F-86A2-1B2D-C688-2FF705960E61}" dt="2022-04-07T16:59:00.247" v="873"/>
          <ac:cxnSpMkLst>
            <pc:docMk/>
            <pc:sldMk cId="128632686" sldId="256"/>
            <ac:cxnSpMk id="12" creationId="{4FAE17D3-C2DC-4665-AF20-33C5BACD5E01}"/>
          </ac:cxnSpMkLst>
        </pc:cxnChg>
        <pc:cxnChg chg="add del">
          <ac:chgData name="Guest User" userId="S::urn:spo:anon#bc6f3cda45f5901f7c07e9be8368a26150ed84772c31ef04ff29c3279d8fb40c::" providerId="AD" clId="Web-{0979B29F-86A2-1B2D-C688-2FF705960E61}" dt="2022-04-07T16:59:00.247" v="873"/>
          <ac:cxnSpMkLst>
            <pc:docMk/>
            <pc:sldMk cId="128632686" sldId="256"/>
            <ac:cxnSpMk id="16" creationId="{50B0CCD4-E9B0-43B2-806F-05EDF57A7628}"/>
          </ac:cxnSpMkLst>
        </pc:cxnChg>
        <pc:cxnChg chg="add del">
          <ac:chgData name="Guest User" userId="S::urn:spo:anon#bc6f3cda45f5901f7c07e9be8368a26150ed84772c31ef04ff29c3279d8fb40c::" providerId="AD" clId="Web-{0979B29F-86A2-1B2D-C688-2FF705960E61}" dt="2022-04-07T16:59:00.216" v="872"/>
          <ac:cxnSpMkLst>
            <pc:docMk/>
            <pc:sldMk cId="128632686" sldId="256"/>
            <ac:cxnSpMk id="27" creationId="{06D05ED8-39E4-42F8-92CB-704C2BD0D215}"/>
          </ac:cxnSpMkLst>
        </pc:cxnChg>
        <pc:cxnChg chg="add del">
          <ac:chgData name="Guest User" userId="S::urn:spo:anon#bc6f3cda45f5901f7c07e9be8368a26150ed84772c31ef04ff29c3279d8fb40c::" providerId="AD" clId="Web-{0979B29F-86A2-1B2D-C688-2FF705960E61}" dt="2022-04-07T16:59:00.216" v="872"/>
          <ac:cxnSpMkLst>
            <pc:docMk/>
            <pc:sldMk cId="128632686" sldId="256"/>
            <ac:cxnSpMk id="31" creationId="{3256C6C3-0EDC-4651-AB37-9F26CFAA6C86}"/>
          </ac:cxnSpMkLst>
        </pc:cxnChg>
        <pc:cxnChg chg="add">
          <ac:chgData name="Guest User" userId="S::urn:spo:anon#bc6f3cda45f5901f7c07e9be8368a26150ed84772c31ef04ff29c3279d8fb40c::" providerId="AD" clId="Web-{0979B29F-86A2-1B2D-C688-2FF705960E61}" dt="2022-04-07T16:59:00.247" v="873"/>
          <ac:cxnSpMkLst>
            <pc:docMk/>
            <pc:sldMk cId="128632686" sldId="256"/>
            <ac:cxnSpMk id="36" creationId="{06D05ED8-39E4-42F8-92CB-704C2BD0D215}"/>
          </ac:cxnSpMkLst>
        </pc:cxnChg>
        <pc:cxnChg chg="add">
          <ac:chgData name="Guest User" userId="S::urn:spo:anon#bc6f3cda45f5901f7c07e9be8368a26150ed84772c31ef04ff29c3279d8fb40c::" providerId="AD" clId="Web-{0979B29F-86A2-1B2D-C688-2FF705960E61}" dt="2022-04-07T16:59:00.247" v="873"/>
          <ac:cxnSpMkLst>
            <pc:docMk/>
            <pc:sldMk cId="128632686" sldId="256"/>
            <ac:cxnSpMk id="38" creationId="{3256C6C3-0EDC-4651-AB37-9F26CFAA6C86}"/>
          </ac:cxnSpMkLst>
        </pc:cxnChg>
      </pc:sldChg>
      <pc:sldChg chg="modSp">
        <pc:chgData name="Guest User" userId="S::urn:spo:anon#bc6f3cda45f5901f7c07e9be8368a26150ed84772c31ef04ff29c3279d8fb40c::" providerId="AD" clId="Web-{0979B29F-86A2-1B2D-C688-2FF705960E61}" dt="2022-04-07T15:38:41.648" v="710" actId="20577"/>
        <pc:sldMkLst>
          <pc:docMk/>
          <pc:sldMk cId="2895296150" sldId="257"/>
        </pc:sldMkLst>
        <pc:spChg chg="mod">
          <ac:chgData name="Guest User" userId="S::urn:spo:anon#bc6f3cda45f5901f7c07e9be8368a26150ed84772c31ef04ff29c3279d8fb40c::" providerId="AD" clId="Web-{0979B29F-86A2-1B2D-C688-2FF705960E61}" dt="2022-04-07T15:38:41.648" v="710" actId="20577"/>
          <ac:spMkLst>
            <pc:docMk/>
            <pc:sldMk cId="2895296150" sldId="257"/>
            <ac:spMk id="37" creationId="{96359ACC-F8E5-F11A-5104-D7DC42B66555}"/>
          </ac:spMkLst>
        </pc:spChg>
      </pc:sldChg>
      <pc:sldChg chg="modSp">
        <pc:chgData name="Guest User" userId="S::urn:spo:anon#bc6f3cda45f5901f7c07e9be8368a26150ed84772c31ef04ff29c3279d8fb40c::" providerId="AD" clId="Web-{0979B29F-86A2-1B2D-C688-2FF705960E61}" dt="2022-04-07T15:51:38.429" v="845" actId="20577"/>
        <pc:sldMkLst>
          <pc:docMk/>
          <pc:sldMk cId="163698192" sldId="263"/>
        </pc:sldMkLst>
        <pc:spChg chg="mod">
          <ac:chgData name="Guest User" userId="S::urn:spo:anon#bc6f3cda45f5901f7c07e9be8368a26150ed84772c31ef04ff29c3279d8fb40c::" providerId="AD" clId="Web-{0979B29F-86A2-1B2D-C688-2FF705960E61}" dt="2022-04-07T15:51:38.429" v="845" actId="20577"/>
          <ac:spMkLst>
            <pc:docMk/>
            <pc:sldMk cId="163698192" sldId="263"/>
            <ac:spMk id="3" creationId="{7540FAEA-314B-6341-2B0F-FB54DA9373DE}"/>
          </ac:spMkLst>
        </pc:spChg>
        <pc:spChg chg="mod">
          <ac:chgData name="Guest User" userId="S::urn:spo:anon#bc6f3cda45f5901f7c07e9be8368a26150ed84772c31ef04ff29c3279d8fb40c::" providerId="AD" clId="Web-{0979B29F-86A2-1B2D-C688-2FF705960E61}" dt="2022-04-07T15:49:07.598" v="789" actId="20577"/>
          <ac:spMkLst>
            <pc:docMk/>
            <pc:sldMk cId="163698192" sldId="263"/>
            <ac:spMk id="4" creationId="{D549AC43-F9DA-D680-0F4A-01737FD8D970}"/>
          </ac:spMkLst>
        </pc:spChg>
      </pc:sldChg>
      <pc:sldChg chg="del">
        <pc:chgData name="Guest User" userId="S::urn:spo:anon#bc6f3cda45f5901f7c07e9be8368a26150ed84772c31ef04ff29c3279d8fb40c::" providerId="AD" clId="Web-{0979B29F-86A2-1B2D-C688-2FF705960E61}" dt="2022-04-07T14:54:24.813" v="31"/>
        <pc:sldMkLst>
          <pc:docMk/>
          <pc:sldMk cId="4293552664" sldId="265"/>
        </pc:sldMkLst>
      </pc:sldChg>
      <pc:sldChg chg="modSp">
        <pc:chgData name="Guest User" userId="S::urn:spo:anon#bc6f3cda45f5901f7c07e9be8368a26150ed84772c31ef04ff29c3279d8fb40c::" providerId="AD" clId="Web-{0979B29F-86A2-1B2D-C688-2FF705960E61}" dt="2022-04-07T15:49:56.771" v="828" actId="20577"/>
        <pc:sldMkLst>
          <pc:docMk/>
          <pc:sldMk cId="2553575732" sldId="269"/>
        </pc:sldMkLst>
        <pc:spChg chg="mod">
          <ac:chgData name="Guest User" userId="S::urn:spo:anon#bc6f3cda45f5901f7c07e9be8368a26150ed84772c31ef04ff29c3279d8fb40c::" providerId="AD" clId="Web-{0979B29F-86A2-1B2D-C688-2FF705960E61}" dt="2022-04-07T15:49:56.771" v="828" actId="20577"/>
          <ac:spMkLst>
            <pc:docMk/>
            <pc:sldMk cId="2553575732" sldId="269"/>
            <ac:spMk id="3" creationId="{C85F4A7C-4DDB-596F-100B-0D7090EE4730}"/>
          </ac:spMkLst>
        </pc:spChg>
      </pc:sldChg>
      <pc:sldChg chg="modSp">
        <pc:chgData name="Guest User" userId="S::urn:spo:anon#bc6f3cda45f5901f7c07e9be8368a26150ed84772c31ef04ff29c3279d8fb40c::" providerId="AD" clId="Web-{0979B29F-86A2-1B2D-C688-2FF705960E61}" dt="2022-04-07T15:52:56.603" v="855" actId="20577"/>
        <pc:sldMkLst>
          <pc:docMk/>
          <pc:sldMk cId="3102320458" sldId="273"/>
        </pc:sldMkLst>
        <pc:spChg chg="mod">
          <ac:chgData name="Guest User" userId="S::urn:spo:anon#bc6f3cda45f5901f7c07e9be8368a26150ed84772c31ef04ff29c3279d8fb40c::" providerId="AD" clId="Web-{0979B29F-86A2-1B2D-C688-2FF705960E61}" dt="2022-04-07T15:52:56.603" v="855" actId="20577"/>
          <ac:spMkLst>
            <pc:docMk/>
            <pc:sldMk cId="3102320458" sldId="273"/>
            <ac:spMk id="3" creationId="{F7A81670-1886-E376-F92E-9798615B9F26}"/>
          </ac:spMkLst>
        </pc:spChg>
      </pc:sldChg>
      <pc:sldChg chg="modSp">
        <pc:chgData name="Guest User" userId="S::urn:spo:anon#bc6f3cda45f5901f7c07e9be8368a26150ed84772c31ef04ff29c3279d8fb40c::" providerId="AD" clId="Web-{0979B29F-86A2-1B2D-C688-2FF705960E61}" dt="2022-04-07T15:50:23.678" v="829" actId="20577"/>
        <pc:sldMkLst>
          <pc:docMk/>
          <pc:sldMk cId="138338208" sldId="275"/>
        </pc:sldMkLst>
        <pc:spChg chg="mod">
          <ac:chgData name="Guest User" userId="S::urn:spo:anon#bc6f3cda45f5901f7c07e9be8368a26150ed84772c31ef04ff29c3279d8fb40c::" providerId="AD" clId="Web-{0979B29F-86A2-1B2D-C688-2FF705960E61}" dt="2022-04-07T15:34:09.658" v="538" actId="20577"/>
          <ac:spMkLst>
            <pc:docMk/>
            <pc:sldMk cId="138338208" sldId="275"/>
            <ac:spMk id="2" creationId="{20BEA4C1-22F6-6B43-C84C-3711B803B4BF}"/>
          </ac:spMkLst>
        </pc:spChg>
        <pc:spChg chg="mod">
          <ac:chgData name="Guest User" userId="S::urn:spo:anon#bc6f3cda45f5901f7c07e9be8368a26150ed84772c31ef04ff29c3279d8fb40c::" providerId="AD" clId="Web-{0979B29F-86A2-1B2D-C688-2FF705960E61}" dt="2022-04-07T15:50:23.678" v="829" actId="20577"/>
          <ac:spMkLst>
            <pc:docMk/>
            <pc:sldMk cId="138338208" sldId="275"/>
            <ac:spMk id="3" creationId="{61E6EDD8-1D25-FB48-2ACD-5F312FD0A24A}"/>
          </ac:spMkLst>
        </pc:spChg>
      </pc:sldChg>
      <pc:sldChg chg="modSp ord">
        <pc:chgData name="Guest User" userId="S::urn:spo:anon#bc6f3cda45f5901f7c07e9be8368a26150ed84772c31ef04ff29c3279d8fb40c::" providerId="AD" clId="Web-{0979B29F-86A2-1B2D-C688-2FF705960E61}" dt="2022-04-07T22:32:29.819" v="925" actId="20577"/>
        <pc:sldMkLst>
          <pc:docMk/>
          <pc:sldMk cId="1466149052" sldId="276"/>
        </pc:sldMkLst>
        <pc:spChg chg="mod">
          <ac:chgData name="Guest User" userId="S::urn:spo:anon#bc6f3cda45f5901f7c07e9be8368a26150ed84772c31ef04ff29c3279d8fb40c::" providerId="AD" clId="Web-{0979B29F-86A2-1B2D-C688-2FF705960E61}" dt="2022-04-07T22:32:29.819" v="925" actId="20577"/>
          <ac:spMkLst>
            <pc:docMk/>
            <pc:sldMk cId="1466149052" sldId="276"/>
            <ac:spMk id="3" creationId="{4B59D624-53DC-0EA0-2984-7F7D8671D9E6}"/>
          </ac:spMkLst>
        </pc:spChg>
      </pc:sldChg>
      <pc:sldChg chg="modSp new">
        <pc:chgData name="Guest User" userId="S::urn:spo:anon#bc6f3cda45f5901f7c07e9be8368a26150ed84772c31ef04ff29c3279d8fb40c::" providerId="AD" clId="Web-{0979B29F-86A2-1B2D-C688-2FF705960E61}" dt="2022-04-07T22:34:25.117" v="945" actId="20577"/>
        <pc:sldMkLst>
          <pc:docMk/>
          <pc:sldMk cId="2163016302" sldId="277"/>
        </pc:sldMkLst>
        <pc:spChg chg="mod">
          <ac:chgData name="Guest User" userId="S::urn:spo:anon#bc6f3cda45f5901f7c07e9be8368a26150ed84772c31ef04ff29c3279d8fb40c::" providerId="AD" clId="Web-{0979B29F-86A2-1B2D-C688-2FF705960E61}" dt="2022-04-07T14:55:03.002" v="41" actId="20577"/>
          <ac:spMkLst>
            <pc:docMk/>
            <pc:sldMk cId="2163016302" sldId="277"/>
            <ac:spMk id="2" creationId="{4EB660E2-E39E-4289-0402-4B6C13298698}"/>
          </ac:spMkLst>
        </pc:spChg>
        <pc:spChg chg="mod">
          <ac:chgData name="Guest User" userId="S::urn:spo:anon#bc6f3cda45f5901f7c07e9be8368a26150ed84772c31ef04ff29c3279d8fb40c::" providerId="AD" clId="Web-{0979B29F-86A2-1B2D-C688-2FF705960E61}" dt="2022-04-07T22:34:25.117" v="945" actId="20577"/>
          <ac:spMkLst>
            <pc:docMk/>
            <pc:sldMk cId="2163016302" sldId="277"/>
            <ac:spMk id="3" creationId="{7EE21573-DBDC-42BA-C058-3CCB7E184300}"/>
          </ac:spMkLst>
        </pc:spChg>
      </pc:sldChg>
      <pc:sldChg chg="modSp new del">
        <pc:chgData name="Guest User" userId="S::urn:spo:anon#bc6f3cda45f5901f7c07e9be8368a26150ed84772c31ef04ff29c3279d8fb40c::" providerId="AD" clId="Web-{0979B29F-86A2-1B2D-C688-2FF705960E61}" dt="2022-04-07T22:33:38.648" v="926"/>
        <pc:sldMkLst>
          <pc:docMk/>
          <pc:sldMk cId="649296289" sldId="278"/>
        </pc:sldMkLst>
        <pc:spChg chg="mod">
          <ac:chgData name="Guest User" userId="S::urn:spo:anon#bc6f3cda45f5901f7c07e9be8368a26150ed84772c31ef04ff29c3279d8fb40c::" providerId="AD" clId="Web-{0979B29F-86A2-1B2D-C688-2FF705960E61}" dt="2022-04-07T22:30:56.646" v="909" actId="20577"/>
          <ac:spMkLst>
            <pc:docMk/>
            <pc:sldMk cId="649296289" sldId="278"/>
            <ac:spMk id="2" creationId="{48F3FF60-113E-14E8-FBDA-8B35765FA494}"/>
          </ac:spMkLst>
        </pc:spChg>
        <pc:spChg chg="mod">
          <ac:chgData name="Guest User" userId="S::urn:spo:anon#bc6f3cda45f5901f7c07e9be8368a26150ed84772c31ef04ff29c3279d8fb40c::" providerId="AD" clId="Web-{0979B29F-86A2-1B2D-C688-2FF705960E61}" dt="2022-04-07T22:31:33.928" v="918" actId="20577"/>
          <ac:spMkLst>
            <pc:docMk/>
            <pc:sldMk cId="649296289" sldId="278"/>
            <ac:spMk id="3" creationId="{E16A16C1-6082-9A65-10FC-360464730356}"/>
          </ac:spMkLst>
        </pc:spChg>
      </pc:sldChg>
    </pc:docChg>
  </pc:docChgLst>
  <pc:docChgLst>
    <pc:chgData name="Lyndon Renaud" userId="S::renau11s@uwindsor.ca::5e9f8980-f557-469c-8add-25fccddda107" providerId="AD" clId="Web-{9F63825A-82D5-0532-C0AF-77AFD954E3A5}"/>
    <pc:docChg chg="delSld modSld">
      <pc:chgData name="Lyndon Renaud" userId="S::renau11s@uwindsor.ca::5e9f8980-f557-469c-8add-25fccddda107" providerId="AD" clId="Web-{9F63825A-82D5-0532-C0AF-77AFD954E3A5}" dt="2022-04-07T22:41:41.136" v="73" actId="20577"/>
      <pc:docMkLst>
        <pc:docMk/>
      </pc:docMkLst>
      <pc:sldChg chg="modSp">
        <pc:chgData name="Lyndon Renaud" userId="S::renau11s@uwindsor.ca::5e9f8980-f557-469c-8add-25fccddda107" providerId="AD" clId="Web-{9F63825A-82D5-0532-C0AF-77AFD954E3A5}" dt="2022-04-07T22:28:27.285" v="47" actId="20577"/>
        <pc:sldMkLst>
          <pc:docMk/>
          <pc:sldMk cId="2895296150" sldId="257"/>
        </pc:sldMkLst>
        <pc:spChg chg="mod">
          <ac:chgData name="Lyndon Renaud" userId="S::renau11s@uwindsor.ca::5e9f8980-f557-469c-8add-25fccddda107" providerId="AD" clId="Web-{9F63825A-82D5-0532-C0AF-77AFD954E3A5}" dt="2022-04-07T22:28:27.285" v="47" actId="20577"/>
          <ac:spMkLst>
            <pc:docMk/>
            <pc:sldMk cId="2895296150" sldId="257"/>
            <ac:spMk id="37" creationId="{96359ACC-F8E5-F11A-5104-D7DC42B66555}"/>
          </ac:spMkLst>
        </pc:spChg>
      </pc:sldChg>
      <pc:sldChg chg="modSp">
        <pc:chgData name="Lyndon Renaud" userId="S::renau11s@uwindsor.ca::5e9f8980-f557-469c-8add-25fccddda107" providerId="AD" clId="Web-{9F63825A-82D5-0532-C0AF-77AFD954E3A5}" dt="2022-04-07T22:25:39.112" v="40" actId="20577"/>
        <pc:sldMkLst>
          <pc:docMk/>
          <pc:sldMk cId="1356412048" sldId="259"/>
        </pc:sldMkLst>
        <pc:spChg chg="mod">
          <ac:chgData name="Lyndon Renaud" userId="S::renau11s@uwindsor.ca::5e9f8980-f557-469c-8add-25fccddda107" providerId="AD" clId="Web-{9F63825A-82D5-0532-C0AF-77AFD954E3A5}" dt="2022-04-07T22:25:39.112" v="40" actId="20577"/>
          <ac:spMkLst>
            <pc:docMk/>
            <pc:sldMk cId="1356412048" sldId="259"/>
            <ac:spMk id="3" creationId="{D0070F4A-294E-1D0F-18B8-CEFF92913F1C}"/>
          </ac:spMkLst>
        </pc:spChg>
      </pc:sldChg>
      <pc:sldChg chg="modSp">
        <pc:chgData name="Lyndon Renaud" userId="S::renau11s@uwindsor.ca::5e9f8980-f557-469c-8add-25fccddda107" providerId="AD" clId="Web-{9F63825A-82D5-0532-C0AF-77AFD954E3A5}" dt="2022-04-07T22:35:41.352" v="70" actId="20577"/>
        <pc:sldMkLst>
          <pc:docMk/>
          <pc:sldMk cId="1143845829" sldId="262"/>
        </pc:sldMkLst>
        <pc:spChg chg="mod">
          <ac:chgData name="Lyndon Renaud" userId="S::renau11s@uwindsor.ca::5e9f8980-f557-469c-8add-25fccddda107" providerId="AD" clId="Web-{9F63825A-82D5-0532-C0AF-77AFD954E3A5}" dt="2022-04-07T22:35:41.352" v="70" actId="20577"/>
          <ac:spMkLst>
            <pc:docMk/>
            <pc:sldMk cId="1143845829" sldId="262"/>
            <ac:spMk id="3" creationId="{7E9CB341-1D35-4B4F-C183-3FD8BEE76A6A}"/>
          </ac:spMkLst>
        </pc:spChg>
      </pc:sldChg>
      <pc:sldChg chg="del">
        <pc:chgData name="Lyndon Renaud" userId="S::renau11s@uwindsor.ca::5e9f8980-f557-469c-8add-25fccddda107" providerId="AD" clId="Web-{9F63825A-82D5-0532-C0AF-77AFD954E3A5}" dt="2022-04-07T22:27:34.597" v="41"/>
        <pc:sldMkLst>
          <pc:docMk/>
          <pc:sldMk cId="3352888196" sldId="274"/>
        </pc:sldMkLst>
      </pc:sldChg>
      <pc:sldChg chg="modSp mod setBg">
        <pc:chgData name="Lyndon Renaud" userId="S::renau11s@uwindsor.ca::5e9f8980-f557-469c-8add-25fccddda107" providerId="AD" clId="Web-{9F63825A-82D5-0532-C0AF-77AFD954E3A5}" dt="2022-04-07T22:35:08.289" v="65" actId="20577"/>
        <pc:sldMkLst>
          <pc:docMk/>
          <pc:sldMk cId="1466149052" sldId="276"/>
        </pc:sldMkLst>
        <pc:spChg chg="mod">
          <ac:chgData name="Lyndon Renaud" userId="S::renau11s@uwindsor.ca::5e9f8980-f557-469c-8add-25fccddda107" providerId="AD" clId="Web-{9F63825A-82D5-0532-C0AF-77AFD954E3A5}" dt="2022-04-07T22:35:08.289" v="65" actId="20577"/>
          <ac:spMkLst>
            <pc:docMk/>
            <pc:sldMk cId="1466149052" sldId="276"/>
            <ac:spMk id="2" creationId="{0A809028-E616-972A-9792-E3344BA48BD3}"/>
          </ac:spMkLst>
        </pc:spChg>
        <pc:spChg chg="mod">
          <ac:chgData name="Lyndon Renaud" userId="S::renau11s@uwindsor.ca::5e9f8980-f557-469c-8add-25fccddda107" providerId="AD" clId="Web-{9F63825A-82D5-0532-C0AF-77AFD954E3A5}" dt="2022-04-07T22:34:54.351" v="64" actId="1076"/>
          <ac:spMkLst>
            <pc:docMk/>
            <pc:sldMk cId="1466149052" sldId="276"/>
            <ac:spMk id="3" creationId="{4B59D624-53DC-0EA0-2984-7F7D8671D9E6}"/>
          </ac:spMkLst>
        </pc:spChg>
        <pc:picChg chg="mod">
          <ac:chgData name="Lyndon Renaud" userId="S::renau11s@uwindsor.ca::5e9f8980-f557-469c-8add-25fccddda107" providerId="AD" clId="Web-{9F63825A-82D5-0532-C0AF-77AFD954E3A5}" dt="2022-04-07T22:33:42.538" v="51"/>
          <ac:picMkLst>
            <pc:docMk/>
            <pc:sldMk cId="1466149052" sldId="276"/>
            <ac:picMk id="4" creationId="{BF6F73F7-A358-A8E0-A55E-547E94ED6E2A}"/>
          </ac:picMkLst>
        </pc:picChg>
      </pc:sldChg>
      <pc:sldChg chg="modSp">
        <pc:chgData name="Lyndon Renaud" userId="S::renau11s@uwindsor.ca::5e9f8980-f557-469c-8add-25fccddda107" providerId="AD" clId="Web-{9F63825A-82D5-0532-C0AF-77AFD954E3A5}" dt="2022-04-07T22:41:41.136" v="73" actId="20577"/>
        <pc:sldMkLst>
          <pc:docMk/>
          <pc:sldMk cId="2163016302" sldId="277"/>
        </pc:sldMkLst>
        <pc:spChg chg="mod">
          <ac:chgData name="Lyndon Renaud" userId="S::renau11s@uwindsor.ca::5e9f8980-f557-469c-8add-25fccddda107" providerId="AD" clId="Web-{9F63825A-82D5-0532-C0AF-77AFD954E3A5}" dt="2022-04-07T22:41:41.136" v="73" actId="20577"/>
          <ac:spMkLst>
            <pc:docMk/>
            <pc:sldMk cId="2163016302" sldId="277"/>
            <ac:spMk id="3" creationId="{7EE21573-DBDC-42BA-C058-3CCB7E184300}"/>
          </ac:spMkLst>
        </pc:spChg>
      </pc:sldChg>
    </pc:docChg>
  </pc:docChgLst>
  <pc:docChgLst>
    <pc:chgData name="Guest User" userId="S::urn:spo:anon#bc6f3cda45f5901f7c07e9be8368a26150ed84772c31ef04ff29c3279d8fb40c::" providerId="AD" clId="Web-{C5BCA5F0-BA0A-C619-D6AF-A51D357FF4AB}"/>
    <pc:docChg chg="addSld delSld modSld">
      <pc:chgData name="Guest User" userId="S::urn:spo:anon#bc6f3cda45f5901f7c07e9be8368a26150ed84772c31ef04ff29c3279d8fb40c::" providerId="AD" clId="Web-{C5BCA5F0-BA0A-C619-D6AF-A51D357FF4AB}" dt="2022-04-06T21:56:52.390" v="1258" actId="20577"/>
      <pc:docMkLst>
        <pc:docMk/>
      </pc:docMkLst>
      <pc:sldChg chg="modSp">
        <pc:chgData name="Guest User" userId="S::urn:spo:anon#bc6f3cda45f5901f7c07e9be8368a26150ed84772c31ef04ff29c3279d8fb40c::" providerId="AD" clId="Web-{C5BCA5F0-BA0A-C619-D6AF-A51D357FF4AB}" dt="2022-04-06T16:54:19.639" v="1028" actId="20577"/>
        <pc:sldMkLst>
          <pc:docMk/>
          <pc:sldMk cId="2895296150" sldId="257"/>
        </pc:sldMkLst>
        <pc:spChg chg="mod">
          <ac:chgData name="Guest User" userId="S::urn:spo:anon#bc6f3cda45f5901f7c07e9be8368a26150ed84772c31ef04ff29c3279d8fb40c::" providerId="AD" clId="Web-{C5BCA5F0-BA0A-C619-D6AF-A51D357FF4AB}" dt="2022-04-06T16:54:19.639" v="1028" actId="20577"/>
          <ac:spMkLst>
            <pc:docMk/>
            <pc:sldMk cId="2895296150" sldId="257"/>
            <ac:spMk id="37" creationId="{96359ACC-F8E5-F11A-5104-D7DC42B66555}"/>
          </ac:spMkLst>
        </pc:spChg>
      </pc:sldChg>
      <pc:sldChg chg="addSp modSp mod setBg">
        <pc:chgData name="Guest User" userId="S::urn:spo:anon#bc6f3cda45f5901f7c07e9be8368a26150ed84772c31ef04ff29c3279d8fb40c::" providerId="AD" clId="Web-{C5BCA5F0-BA0A-C619-D6AF-A51D357FF4AB}" dt="2022-04-06T17:58:31.368" v="1246"/>
        <pc:sldMkLst>
          <pc:docMk/>
          <pc:sldMk cId="3226728354" sldId="264"/>
        </pc:sldMkLst>
        <pc:spChg chg="mod">
          <ac:chgData name="Guest User" userId="S::urn:spo:anon#bc6f3cda45f5901f7c07e9be8368a26150ed84772c31ef04ff29c3279d8fb40c::" providerId="AD" clId="Web-{C5BCA5F0-BA0A-C619-D6AF-A51D357FF4AB}" dt="2022-04-06T17:58:31.368" v="1246"/>
          <ac:spMkLst>
            <pc:docMk/>
            <pc:sldMk cId="3226728354" sldId="264"/>
            <ac:spMk id="2" creationId="{00CC69A1-9621-338C-F9BA-8B49F1C8C632}"/>
          </ac:spMkLst>
        </pc:spChg>
        <pc:spChg chg="mod">
          <ac:chgData name="Guest User" userId="S::urn:spo:anon#bc6f3cda45f5901f7c07e9be8368a26150ed84772c31ef04ff29c3279d8fb40c::" providerId="AD" clId="Web-{C5BCA5F0-BA0A-C619-D6AF-A51D357FF4AB}" dt="2022-04-06T17:58:31.368" v="1246"/>
          <ac:spMkLst>
            <pc:docMk/>
            <pc:sldMk cId="3226728354" sldId="264"/>
            <ac:spMk id="3" creationId="{F7A81670-1886-E376-F92E-9798615B9F26}"/>
          </ac:spMkLst>
        </pc:spChg>
        <pc:picChg chg="add">
          <ac:chgData name="Guest User" userId="S::urn:spo:anon#bc6f3cda45f5901f7c07e9be8368a26150ed84772c31ef04ff29c3279d8fb40c::" providerId="AD" clId="Web-{C5BCA5F0-BA0A-C619-D6AF-A51D357FF4AB}" dt="2022-04-06T17:58:31.368" v="1246"/>
          <ac:picMkLst>
            <pc:docMk/>
            <pc:sldMk cId="3226728354" sldId="264"/>
            <ac:picMk id="7" creationId="{4E4A04C8-3D8C-2812-EEB8-EDA45D81BF2B}"/>
          </ac:picMkLst>
        </pc:picChg>
      </pc:sldChg>
      <pc:sldChg chg="addSp modSp new mod setBg">
        <pc:chgData name="Guest User" userId="S::urn:spo:anon#bc6f3cda45f5901f7c07e9be8368a26150ed84772c31ef04ff29c3279d8fb40c::" providerId="AD" clId="Web-{C5BCA5F0-BA0A-C619-D6AF-A51D357FF4AB}" dt="2022-04-06T16:39:18.575" v="978"/>
        <pc:sldMkLst>
          <pc:docMk/>
          <pc:sldMk cId="1585144350" sldId="266"/>
        </pc:sldMkLst>
        <pc:spChg chg="mod">
          <ac:chgData name="Guest User" userId="S::urn:spo:anon#bc6f3cda45f5901f7c07e9be8368a26150ed84772c31ef04ff29c3279d8fb40c::" providerId="AD" clId="Web-{C5BCA5F0-BA0A-C619-D6AF-A51D357FF4AB}" dt="2022-04-06T16:39:18.575" v="978"/>
          <ac:spMkLst>
            <pc:docMk/>
            <pc:sldMk cId="1585144350" sldId="266"/>
            <ac:spMk id="2" creationId="{3EFB9711-F21C-C2F7-E126-3AAAE10063E0}"/>
          </ac:spMkLst>
        </pc:spChg>
        <pc:spChg chg="mod">
          <ac:chgData name="Guest User" userId="S::urn:spo:anon#bc6f3cda45f5901f7c07e9be8368a26150ed84772c31ef04ff29c3279d8fb40c::" providerId="AD" clId="Web-{C5BCA5F0-BA0A-C619-D6AF-A51D357FF4AB}" dt="2022-04-06T16:39:18.575" v="978"/>
          <ac:spMkLst>
            <pc:docMk/>
            <pc:sldMk cId="1585144350" sldId="266"/>
            <ac:spMk id="3" creationId="{C367B042-B8D3-E7CB-D37E-C29966D1C8B0}"/>
          </ac:spMkLst>
        </pc:spChg>
        <pc:spChg chg="add">
          <ac:chgData name="Guest User" userId="S::urn:spo:anon#bc6f3cda45f5901f7c07e9be8368a26150ed84772c31ef04ff29c3279d8fb40c::" providerId="AD" clId="Web-{C5BCA5F0-BA0A-C619-D6AF-A51D357FF4AB}" dt="2022-04-06T16:39:18.575" v="978"/>
          <ac:spMkLst>
            <pc:docMk/>
            <pc:sldMk cId="1585144350" sldId="266"/>
            <ac:spMk id="10" creationId="{AF38CBB2-04B5-4ED2-92CA-ABA779049DEA}"/>
          </ac:spMkLst>
        </pc:spChg>
        <pc:spChg chg="add">
          <ac:chgData name="Guest User" userId="S::urn:spo:anon#bc6f3cda45f5901f7c07e9be8368a26150ed84772c31ef04ff29c3279d8fb40c::" providerId="AD" clId="Web-{C5BCA5F0-BA0A-C619-D6AF-A51D357FF4AB}" dt="2022-04-06T16:39:18.575" v="978"/>
          <ac:spMkLst>
            <pc:docMk/>
            <pc:sldMk cId="1585144350" sldId="266"/>
            <ac:spMk id="14" creationId="{A81BF76C-52E4-494B-86F2-4CBAC20E3856}"/>
          </ac:spMkLst>
        </pc:spChg>
        <pc:grpChg chg="add">
          <ac:chgData name="Guest User" userId="S::urn:spo:anon#bc6f3cda45f5901f7c07e9be8368a26150ed84772c31ef04ff29c3279d8fb40c::" providerId="AD" clId="Web-{C5BCA5F0-BA0A-C619-D6AF-A51D357FF4AB}" dt="2022-04-06T16:39:18.575" v="978"/>
          <ac:grpSpMkLst>
            <pc:docMk/>
            <pc:sldMk cId="1585144350" sldId="266"/>
            <ac:grpSpMk id="16" creationId="{CD0703AE-95DE-4C43-8272-BB33A5AD46D3}"/>
          </ac:grpSpMkLst>
        </pc:grpChg>
        <pc:picChg chg="add mod">
          <ac:chgData name="Guest User" userId="S::urn:spo:anon#bc6f3cda45f5901f7c07e9be8368a26150ed84772c31ef04ff29c3279d8fb40c::" providerId="AD" clId="Web-{C5BCA5F0-BA0A-C619-D6AF-A51D357FF4AB}" dt="2022-04-06T16:39:18.575" v="978"/>
          <ac:picMkLst>
            <pc:docMk/>
            <pc:sldMk cId="1585144350" sldId="266"/>
            <ac:picMk id="4" creationId="{F0F882D1-180E-C9EF-3829-75D997AB44C2}"/>
          </ac:picMkLst>
        </pc:picChg>
        <pc:picChg chg="add mod">
          <ac:chgData name="Guest User" userId="S::urn:spo:anon#bc6f3cda45f5901f7c07e9be8368a26150ed84772c31ef04ff29c3279d8fb40c::" providerId="AD" clId="Web-{C5BCA5F0-BA0A-C619-D6AF-A51D357FF4AB}" dt="2022-04-06T16:39:18.575" v="978"/>
          <ac:picMkLst>
            <pc:docMk/>
            <pc:sldMk cId="1585144350" sldId="266"/>
            <ac:picMk id="5" creationId="{EE1CA5E5-94A0-2DE1-03E2-30BE11F2925C}"/>
          </ac:picMkLst>
        </pc:picChg>
        <pc:picChg chg="add">
          <ac:chgData name="Guest User" userId="S::urn:spo:anon#bc6f3cda45f5901f7c07e9be8368a26150ed84772c31ef04ff29c3279d8fb40c::" providerId="AD" clId="Web-{C5BCA5F0-BA0A-C619-D6AF-A51D357FF4AB}" dt="2022-04-06T16:39:18.575" v="978"/>
          <ac:picMkLst>
            <pc:docMk/>
            <pc:sldMk cId="1585144350" sldId="266"/>
            <ac:picMk id="20" creationId="{0C24E7C2-F39B-4280-9B81-F15BBD93C3A9}"/>
          </ac:picMkLst>
        </pc:picChg>
        <pc:cxnChg chg="add">
          <ac:chgData name="Guest User" userId="S::urn:spo:anon#bc6f3cda45f5901f7c07e9be8368a26150ed84772c31ef04ff29c3279d8fb40c::" providerId="AD" clId="Web-{C5BCA5F0-BA0A-C619-D6AF-A51D357FF4AB}" dt="2022-04-06T16:39:18.575" v="978"/>
          <ac:cxnSpMkLst>
            <pc:docMk/>
            <pc:sldMk cId="1585144350" sldId="266"/>
            <ac:cxnSpMk id="12" creationId="{99ECE436-E5C5-4600-9DAE-6A66A788E0DF}"/>
          </ac:cxnSpMkLst>
        </pc:cxnChg>
        <pc:cxnChg chg="add">
          <ac:chgData name="Guest User" userId="S::urn:spo:anon#bc6f3cda45f5901f7c07e9be8368a26150ed84772c31ef04ff29c3279d8fb40c::" providerId="AD" clId="Web-{C5BCA5F0-BA0A-C619-D6AF-A51D357FF4AB}" dt="2022-04-06T16:39:18.575" v="978"/>
          <ac:cxnSpMkLst>
            <pc:docMk/>
            <pc:sldMk cId="1585144350" sldId="266"/>
            <ac:cxnSpMk id="22" creationId="{F381DAA9-C4BA-4BB3-8F4B-3BC4B43EB336}"/>
          </ac:cxnSpMkLst>
        </pc:cxnChg>
      </pc:sldChg>
      <pc:sldChg chg="addSp delSp modSp new mod setBg">
        <pc:chgData name="Guest User" userId="S::urn:spo:anon#bc6f3cda45f5901f7c07e9be8368a26150ed84772c31ef04ff29c3279d8fb40c::" providerId="AD" clId="Web-{C5BCA5F0-BA0A-C619-D6AF-A51D357FF4AB}" dt="2022-04-06T16:53:50.186" v="1004" actId="1076"/>
        <pc:sldMkLst>
          <pc:docMk/>
          <pc:sldMk cId="4225947369" sldId="268"/>
        </pc:sldMkLst>
        <pc:spChg chg="mod">
          <ac:chgData name="Guest User" userId="S::urn:spo:anon#bc6f3cda45f5901f7c07e9be8368a26150ed84772c31ef04ff29c3279d8fb40c::" providerId="AD" clId="Web-{C5BCA5F0-BA0A-C619-D6AF-A51D357FF4AB}" dt="2022-04-06T16:53:43.342" v="999"/>
          <ac:spMkLst>
            <pc:docMk/>
            <pc:sldMk cId="4225947369" sldId="268"/>
            <ac:spMk id="2" creationId="{08BB02C4-9A72-54EC-D6ED-3BC8739C909F}"/>
          </ac:spMkLst>
        </pc:spChg>
        <pc:spChg chg="mod">
          <ac:chgData name="Guest User" userId="S::urn:spo:anon#bc6f3cda45f5901f7c07e9be8368a26150ed84772c31ef04ff29c3279d8fb40c::" providerId="AD" clId="Web-{C5BCA5F0-BA0A-C619-D6AF-A51D357FF4AB}" dt="2022-04-06T16:53:43.342" v="999"/>
          <ac:spMkLst>
            <pc:docMk/>
            <pc:sldMk cId="4225947369" sldId="268"/>
            <ac:spMk id="3" creationId="{873665FE-AE5C-D1D8-1975-4A27D33ED1DD}"/>
          </ac:spMkLst>
        </pc:spChg>
        <pc:spChg chg="add del mod">
          <ac:chgData name="Guest User" userId="S::urn:spo:anon#bc6f3cda45f5901f7c07e9be8368a26150ed84772c31ef04ff29c3279d8fb40c::" providerId="AD" clId="Web-{C5BCA5F0-BA0A-C619-D6AF-A51D357FF4AB}" dt="2022-04-06T16:53:50.186" v="1004" actId="1076"/>
          <ac:spMkLst>
            <pc:docMk/>
            <pc:sldMk cId="4225947369" sldId="268"/>
            <ac:spMk id="6" creationId="{8E6D8480-B2B1-2E39-CE98-8DD2ABBC3397}"/>
          </ac:spMkLst>
        </pc:spChg>
        <pc:spChg chg="add del mod">
          <ac:chgData name="Guest User" userId="S::urn:spo:anon#bc6f3cda45f5901f7c07e9be8368a26150ed84772c31ef04ff29c3279d8fb40c::" providerId="AD" clId="Web-{C5BCA5F0-BA0A-C619-D6AF-A51D357FF4AB}" dt="2022-04-06T16:53:49.404" v="1003" actId="1076"/>
          <ac:spMkLst>
            <pc:docMk/>
            <pc:sldMk cId="4225947369" sldId="268"/>
            <ac:spMk id="7" creationId="{59AE4B45-7EBF-E89E-E16C-68BF5C06B460}"/>
          </ac:spMkLst>
        </pc:spChg>
        <pc:spChg chg="add del">
          <ac:chgData name="Guest User" userId="S::urn:spo:anon#bc6f3cda45f5901f7c07e9be8368a26150ed84772c31ef04ff29c3279d8fb40c::" providerId="AD" clId="Web-{C5BCA5F0-BA0A-C619-D6AF-A51D357FF4AB}" dt="2022-04-06T16:53:43.342" v="999"/>
          <ac:spMkLst>
            <pc:docMk/>
            <pc:sldMk cId="4225947369" sldId="268"/>
            <ac:spMk id="10" creationId="{742C14A9-3617-46DD-9FC4-ED828A7D3E6F}"/>
          </ac:spMkLst>
        </pc:spChg>
        <pc:spChg chg="add del">
          <ac:chgData name="Guest User" userId="S::urn:spo:anon#bc6f3cda45f5901f7c07e9be8368a26150ed84772c31ef04ff29c3279d8fb40c::" providerId="AD" clId="Web-{C5BCA5F0-BA0A-C619-D6AF-A51D357FF4AB}" dt="2022-04-06T16:53:43.342" v="999"/>
          <ac:spMkLst>
            <pc:docMk/>
            <pc:sldMk cId="4225947369" sldId="268"/>
            <ac:spMk id="14" creationId="{19E5CB6C-D5A1-44AB-BAD0-E76C67ED2802}"/>
          </ac:spMkLst>
        </pc:spChg>
        <pc:picChg chg="add mod ord">
          <ac:chgData name="Guest User" userId="S::urn:spo:anon#bc6f3cda45f5901f7c07e9be8368a26150ed84772c31ef04ff29c3279d8fb40c::" providerId="AD" clId="Web-{C5BCA5F0-BA0A-C619-D6AF-A51D357FF4AB}" dt="2022-04-06T16:53:43.342" v="999"/>
          <ac:picMkLst>
            <pc:docMk/>
            <pc:sldMk cId="4225947369" sldId="268"/>
            <ac:picMk id="4" creationId="{D9FE3993-8624-526C-174F-B0C713C7E0D8}"/>
          </ac:picMkLst>
        </pc:picChg>
        <pc:picChg chg="add mod">
          <ac:chgData name="Guest User" userId="S::urn:spo:anon#bc6f3cda45f5901f7c07e9be8368a26150ed84772c31ef04ff29c3279d8fb40c::" providerId="AD" clId="Web-{C5BCA5F0-BA0A-C619-D6AF-A51D357FF4AB}" dt="2022-04-06T16:53:43.342" v="999"/>
          <ac:picMkLst>
            <pc:docMk/>
            <pc:sldMk cId="4225947369" sldId="268"/>
            <ac:picMk id="5" creationId="{78DEF474-5A28-847E-FBBB-8436EB0E3E2E}"/>
          </ac:picMkLst>
        </pc:picChg>
        <pc:picChg chg="add del">
          <ac:chgData name="Guest User" userId="S::urn:spo:anon#bc6f3cda45f5901f7c07e9be8368a26150ed84772c31ef04ff29c3279d8fb40c::" providerId="AD" clId="Web-{C5BCA5F0-BA0A-C619-D6AF-A51D357FF4AB}" dt="2022-04-06T16:53:43.342" v="999"/>
          <ac:picMkLst>
            <pc:docMk/>
            <pc:sldMk cId="4225947369" sldId="268"/>
            <ac:picMk id="16" creationId="{D5A16967-5C32-4A48-9F02-4F0228AC8DBA}"/>
          </ac:picMkLst>
        </pc:picChg>
        <pc:cxnChg chg="add del">
          <ac:chgData name="Guest User" userId="S::urn:spo:anon#bc6f3cda45f5901f7c07e9be8368a26150ed84772c31ef04ff29c3279d8fb40c::" providerId="AD" clId="Web-{C5BCA5F0-BA0A-C619-D6AF-A51D357FF4AB}" dt="2022-04-06T16:53:43.342" v="999"/>
          <ac:cxnSpMkLst>
            <pc:docMk/>
            <pc:sldMk cId="4225947369" sldId="268"/>
            <ac:cxnSpMk id="12" creationId="{19AB0109-1C89-41F0-9EDF-3DE017BE3F27}"/>
          </ac:cxnSpMkLst>
        </pc:cxnChg>
        <pc:cxnChg chg="add del">
          <ac:chgData name="Guest User" userId="S::urn:spo:anon#bc6f3cda45f5901f7c07e9be8368a26150ed84772c31ef04ff29c3279d8fb40c::" providerId="AD" clId="Web-{C5BCA5F0-BA0A-C619-D6AF-A51D357FF4AB}" dt="2022-04-06T16:53:43.342" v="999"/>
          <ac:cxnSpMkLst>
            <pc:docMk/>
            <pc:sldMk cId="4225947369" sldId="268"/>
            <ac:cxnSpMk id="18" creationId="{942D078B-EF20-4DB1-AA1B-87F212C56A9A}"/>
          </ac:cxnSpMkLst>
        </pc:cxnChg>
      </pc:sldChg>
      <pc:sldChg chg="modSp new">
        <pc:chgData name="Guest User" userId="S::urn:spo:anon#bc6f3cda45f5901f7c07e9be8368a26150ed84772c31ef04ff29c3279d8fb40c::" providerId="AD" clId="Web-{C5BCA5F0-BA0A-C619-D6AF-A51D357FF4AB}" dt="2022-04-06T07:00:14" v="603" actId="20577"/>
        <pc:sldMkLst>
          <pc:docMk/>
          <pc:sldMk cId="2553575732" sldId="269"/>
        </pc:sldMkLst>
        <pc:spChg chg="mod">
          <ac:chgData name="Guest User" userId="S::urn:spo:anon#bc6f3cda45f5901f7c07e9be8368a26150ed84772c31ef04ff29c3279d8fb40c::" providerId="AD" clId="Web-{C5BCA5F0-BA0A-C619-D6AF-A51D357FF4AB}" dt="2022-04-06T06:49:04.080" v="325" actId="20577"/>
          <ac:spMkLst>
            <pc:docMk/>
            <pc:sldMk cId="2553575732" sldId="269"/>
            <ac:spMk id="2" creationId="{1B19FA1B-CB1E-C954-FB97-84493686CADC}"/>
          </ac:spMkLst>
        </pc:spChg>
        <pc:spChg chg="mod">
          <ac:chgData name="Guest User" userId="S::urn:spo:anon#bc6f3cda45f5901f7c07e9be8368a26150ed84772c31ef04ff29c3279d8fb40c::" providerId="AD" clId="Web-{C5BCA5F0-BA0A-C619-D6AF-A51D357FF4AB}" dt="2022-04-06T07:00:14" v="603" actId="20577"/>
          <ac:spMkLst>
            <pc:docMk/>
            <pc:sldMk cId="2553575732" sldId="269"/>
            <ac:spMk id="3" creationId="{C85F4A7C-4DDB-596F-100B-0D7090EE4730}"/>
          </ac:spMkLst>
        </pc:spChg>
      </pc:sldChg>
      <pc:sldChg chg="delSp modSp new">
        <pc:chgData name="Guest User" userId="S::urn:spo:anon#bc6f3cda45f5901f7c07e9be8368a26150ed84772c31ef04ff29c3279d8fb40c::" providerId="AD" clId="Web-{C5BCA5F0-BA0A-C619-D6AF-A51D357FF4AB}" dt="2022-04-06T07:00:34.141" v="613"/>
        <pc:sldMkLst>
          <pc:docMk/>
          <pc:sldMk cId="1752333810" sldId="270"/>
        </pc:sldMkLst>
        <pc:spChg chg="mod">
          <ac:chgData name="Guest User" userId="S::urn:spo:anon#bc6f3cda45f5901f7c07e9be8368a26150ed84772c31ef04ff29c3279d8fb40c::" providerId="AD" clId="Web-{C5BCA5F0-BA0A-C619-D6AF-A51D357FF4AB}" dt="2022-04-06T07:00:30.500" v="612" actId="20577"/>
          <ac:spMkLst>
            <pc:docMk/>
            <pc:sldMk cId="1752333810" sldId="270"/>
            <ac:spMk id="2" creationId="{2F56066C-46EA-9FE4-7499-CE7DAAF92F37}"/>
          </ac:spMkLst>
        </pc:spChg>
        <pc:spChg chg="del">
          <ac:chgData name="Guest User" userId="S::urn:spo:anon#bc6f3cda45f5901f7c07e9be8368a26150ed84772c31ef04ff29c3279d8fb40c::" providerId="AD" clId="Web-{C5BCA5F0-BA0A-C619-D6AF-A51D357FF4AB}" dt="2022-04-06T07:00:34.141" v="613"/>
          <ac:spMkLst>
            <pc:docMk/>
            <pc:sldMk cId="1752333810" sldId="270"/>
            <ac:spMk id="3" creationId="{8992A2F5-B8B6-B1C9-70B3-27A6DE3DF3B8}"/>
          </ac:spMkLst>
        </pc:spChg>
      </pc:sldChg>
      <pc:sldChg chg="modSp new">
        <pc:chgData name="Guest User" userId="S::urn:spo:anon#bc6f3cda45f5901f7c07e9be8368a26150ed84772c31ef04ff29c3279d8fb40c::" providerId="AD" clId="Web-{C5BCA5F0-BA0A-C619-D6AF-A51D357FF4AB}" dt="2022-04-06T07:04:28.239" v="663" actId="20577"/>
        <pc:sldMkLst>
          <pc:docMk/>
          <pc:sldMk cId="142411606" sldId="271"/>
        </pc:sldMkLst>
        <pc:spChg chg="mod">
          <ac:chgData name="Guest User" userId="S::urn:spo:anon#bc6f3cda45f5901f7c07e9be8368a26150ed84772c31ef04ff29c3279d8fb40c::" providerId="AD" clId="Web-{C5BCA5F0-BA0A-C619-D6AF-A51D357FF4AB}" dt="2022-04-06T07:02:16.315" v="615" actId="20577"/>
          <ac:spMkLst>
            <pc:docMk/>
            <pc:sldMk cId="142411606" sldId="271"/>
            <ac:spMk id="2" creationId="{0608D8D9-2B6D-5763-1DBA-054CE22202E2}"/>
          </ac:spMkLst>
        </pc:spChg>
        <pc:spChg chg="mod">
          <ac:chgData name="Guest User" userId="S::urn:spo:anon#bc6f3cda45f5901f7c07e9be8368a26150ed84772c31ef04ff29c3279d8fb40c::" providerId="AD" clId="Web-{C5BCA5F0-BA0A-C619-D6AF-A51D357FF4AB}" dt="2022-04-06T07:04:28.239" v="663" actId="20577"/>
          <ac:spMkLst>
            <pc:docMk/>
            <pc:sldMk cId="142411606" sldId="271"/>
            <ac:spMk id="3" creationId="{EB24E819-528D-54B0-F8C1-125BD43D4C47}"/>
          </ac:spMkLst>
        </pc:spChg>
      </pc:sldChg>
      <pc:sldChg chg="modSp new del">
        <pc:chgData name="Guest User" userId="S::urn:spo:anon#bc6f3cda45f5901f7c07e9be8368a26150ed84772c31ef04ff29c3279d8fb40c::" providerId="AD" clId="Web-{C5BCA5F0-BA0A-C619-D6AF-A51D357FF4AB}" dt="2022-04-06T17:59:33.368" v="1253"/>
        <pc:sldMkLst>
          <pc:docMk/>
          <pc:sldMk cId="3286886420" sldId="272"/>
        </pc:sldMkLst>
        <pc:spChg chg="mod">
          <ac:chgData name="Guest User" userId="S::urn:spo:anon#bc6f3cda45f5901f7c07e9be8368a26150ed84772c31ef04ff29c3279d8fb40c::" providerId="AD" clId="Web-{C5BCA5F0-BA0A-C619-D6AF-A51D357FF4AB}" dt="2022-04-06T07:04:38.818" v="671" actId="20577"/>
          <ac:spMkLst>
            <pc:docMk/>
            <pc:sldMk cId="3286886420" sldId="272"/>
            <ac:spMk id="2" creationId="{25B5D722-8BDA-3B46-AE7F-F15A1715A859}"/>
          </ac:spMkLst>
        </pc:spChg>
        <pc:spChg chg="mod">
          <ac:chgData name="Guest User" userId="S::urn:spo:anon#bc6f3cda45f5901f7c07e9be8368a26150ed84772c31ef04ff29c3279d8fb40c::" providerId="AD" clId="Web-{C5BCA5F0-BA0A-C619-D6AF-A51D357FF4AB}" dt="2022-04-06T16:55:01.718" v="1030" actId="20577"/>
          <ac:spMkLst>
            <pc:docMk/>
            <pc:sldMk cId="3286886420" sldId="272"/>
            <ac:spMk id="3" creationId="{8607BFEE-5E33-9B1C-529C-77A8AE2A43D8}"/>
          </ac:spMkLst>
        </pc:spChg>
      </pc:sldChg>
      <pc:sldChg chg="modSp add replId">
        <pc:chgData name="Guest User" userId="S::urn:spo:anon#bc6f3cda45f5901f7c07e9be8368a26150ed84772c31ef04ff29c3279d8fb40c::" providerId="AD" clId="Web-{C5BCA5F0-BA0A-C619-D6AF-A51D357FF4AB}" dt="2022-04-06T21:56:52.390" v="1258" actId="20577"/>
        <pc:sldMkLst>
          <pc:docMk/>
          <pc:sldMk cId="3102320458" sldId="273"/>
        </pc:sldMkLst>
        <pc:spChg chg="mod">
          <ac:chgData name="Guest User" userId="S::urn:spo:anon#bc6f3cda45f5901f7c07e9be8368a26150ed84772c31ef04ff29c3279d8fb40c::" providerId="AD" clId="Web-{C5BCA5F0-BA0A-C619-D6AF-A51D357FF4AB}" dt="2022-04-06T21:56:52.390" v="1258" actId="20577"/>
          <ac:spMkLst>
            <pc:docMk/>
            <pc:sldMk cId="3102320458" sldId="273"/>
            <ac:spMk id="3" creationId="{F7A81670-1886-E376-F92E-9798615B9F26}"/>
          </ac:spMkLst>
        </pc:spChg>
      </pc:sldChg>
      <pc:sldChg chg="add del replId">
        <pc:chgData name="Guest User" userId="S::urn:spo:anon#bc6f3cda45f5901f7c07e9be8368a26150ed84772c31ef04ff29c3279d8fb40c::" providerId="AD" clId="Web-{C5BCA5F0-BA0A-C619-D6AF-A51D357FF4AB}" dt="2022-04-06T17:59:10.306" v="1250"/>
        <pc:sldMkLst>
          <pc:docMk/>
          <pc:sldMk cId="279633984" sldId="274"/>
        </pc:sldMkLst>
      </pc:sldChg>
    </pc:docChg>
  </pc:docChgLst>
  <pc:docChgLst>
    <pc:chgData name="Guest User" userId="S::urn:spo:anon#bc6f3cda45f5901f7c07e9be8368a26150ed84772c31ef04ff29c3279d8fb40c::" providerId="AD" clId="Web-{245C3A6E-12AB-825C-B9DA-CBB8B96FBABA}"/>
    <pc:docChg chg="addSld delSld modSld">
      <pc:chgData name="Guest User" userId="S::urn:spo:anon#bc6f3cda45f5901f7c07e9be8368a26150ed84772c31ef04ff29c3279d8fb40c::" providerId="AD" clId="Web-{245C3A6E-12AB-825C-B9DA-CBB8B96FBABA}" dt="2022-04-08T11:49:16.353" v="43"/>
      <pc:docMkLst>
        <pc:docMk/>
      </pc:docMkLst>
      <pc:sldChg chg="modSp">
        <pc:chgData name="Guest User" userId="S::urn:spo:anon#bc6f3cda45f5901f7c07e9be8368a26150ed84772c31ef04ff29c3279d8fb40c::" providerId="AD" clId="Web-{245C3A6E-12AB-825C-B9DA-CBB8B96FBABA}" dt="2022-04-08T11:34:55.372" v="36" actId="20577"/>
        <pc:sldMkLst>
          <pc:docMk/>
          <pc:sldMk cId="128632686" sldId="256"/>
        </pc:sldMkLst>
        <pc:spChg chg="mod">
          <ac:chgData name="Guest User" userId="S::urn:spo:anon#bc6f3cda45f5901f7c07e9be8368a26150ed84772c31ef04ff29c3279d8fb40c::" providerId="AD" clId="Web-{245C3A6E-12AB-825C-B9DA-CBB8B96FBABA}" dt="2022-04-08T11:34:55.372" v="36" actId="20577"/>
          <ac:spMkLst>
            <pc:docMk/>
            <pc:sldMk cId="128632686" sldId="256"/>
            <ac:spMk id="3" creationId="{00000000-0000-0000-0000-000000000000}"/>
          </ac:spMkLst>
        </pc:spChg>
      </pc:sldChg>
      <pc:sldChg chg="modSp">
        <pc:chgData name="Guest User" userId="S::urn:spo:anon#bc6f3cda45f5901f7c07e9be8368a26150ed84772c31ef04ff29c3279d8fb40c::" providerId="AD" clId="Web-{245C3A6E-12AB-825C-B9DA-CBB8B96FBABA}" dt="2022-04-08T01:01:16.109" v="7"/>
        <pc:sldMkLst>
          <pc:docMk/>
          <pc:sldMk cId="3226728354" sldId="264"/>
        </pc:sldMkLst>
        <pc:spChg chg="mod">
          <ac:chgData name="Guest User" userId="S::urn:spo:anon#bc6f3cda45f5901f7c07e9be8368a26150ed84772c31ef04ff29c3279d8fb40c::" providerId="AD" clId="Web-{245C3A6E-12AB-825C-B9DA-CBB8B96FBABA}" dt="2022-04-08T01:01:16.109" v="7"/>
          <ac:spMkLst>
            <pc:docMk/>
            <pc:sldMk cId="3226728354" sldId="264"/>
            <ac:spMk id="3" creationId="{F7A81670-1886-E376-F92E-9798615B9F26}"/>
          </ac:spMkLst>
        </pc:spChg>
        <pc:picChg chg="mod">
          <ac:chgData name="Guest User" userId="S::urn:spo:anon#bc6f3cda45f5901f7c07e9be8368a26150ed84772c31ef04ff29c3279d8fb40c::" providerId="AD" clId="Web-{245C3A6E-12AB-825C-B9DA-CBB8B96FBABA}" dt="2022-04-08T01:01:16.109" v="7"/>
          <ac:picMkLst>
            <pc:docMk/>
            <pc:sldMk cId="3226728354" sldId="264"/>
            <ac:picMk id="7" creationId="{4E4A04C8-3D8C-2812-EEB8-EDA45D81BF2B}"/>
          </ac:picMkLst>
        </pc:picChg>
      </pc:sldChg>
      <pc:sldChg chg="modSp">
        <pc:chgData name="Guest User" userId="S::urn:spo:anon#bc6f3cda45f5901f7c07e9be8368a26150ed84772c31ef04ff29c3279d8fb40c::" providerId="AD" clId="Web-{245C3A6E-12AB-825C-B9DA-CBB8B96FBABA}" dt="2022-04-08T00:49:53.228" v="3" actId="20577"/>
        <pc:sldMkLst>
          <pc:docMk/>
          <pc:sldMk cId="2595374636" sldId="267"/>
        </pc:sldMkLst>
        <pc:spChg chg="mod">
          <ac:chgData name="Guest User" userId="S::urn:spo:anon#bc6f3cda45f5901f7c07e9be8368a26150ed84772c31ef04ff29c3279d8fb40c::" providerId="AD" clId="Web-{245C3A6E-12AB-825C-B9DA-CBB8B96FBABA}" dt="2022-04-08T00:49:53.228" v="3" actId="20577"/>
          <ac:spMkLst>
            <pc:docMk/>
            <pc:sldMk cId="2595374636" sldId="267"/>
            <ac:spMk id="3" creationId="{66B40BF1-3108-63B7-FF54-5054723663C4}"/>
          </ac:spMkLst>
        </pc:spChg>
      </pc:sldChg>
      <pc:sldChg chg="modSp">
        <pc:chgData name="Guest User" userId="S::urn:spo:anon#bc6f3cda45f5901f7c07e9be8368a26150ed84772c31ef04ff29c3279d8fb40c::" providerId="AD" clId="Web-{245C3A6E-12AB-825C-B9DA-CBB8B96FBABA}" dt="2022-04-08T01:01:40.265" v="8"/>
        <pc:sldMkLst>
          <pc:docMk/>
          <pc:sldMk cId="3102320458" sldId="273"/>
        </pc:sldMkLst>
        <pc:spChg chg="mod">
          <ac:chgData name="Guest User" userId="S::urn:spo:anon#bc6f3cda45f5901f7c07e9be8368a26150ed84772c31ef04ff29c3279d8fb40c::" providerId="AD" clId="Web-{245C3A6E-12AB-825C-B9DA-CBB8B96FBABA}" dt="2022-04-08T01:01:40.265" v="8"/>
          <ac:spMkLst>
            <pc:docMk/>
            <pc:sldMk cId="3102320458" sldId="273"/>
            <ac:spMk id="3" creationId="{F7A81670-1886-E376-F92E-9798615B9F26}"/>
          </ac:spMkLst>
        </pc:spChg>
        <pc:picChg chg="mod">
          <ac:chgData name="Guest User" userId="S::urn:spo:anon#bc6f3cda45f5901f7c07e9be8368a26150ed84772c31ef04ff29c3279d8fb40c::" providerId="AD" clId="Web-{245C3A6E-12AB-825C-B9DA-CBB8B96FBABA}" dt="2022-04-08T01:01:40.265" v="8"/>
          <ac:picMkLst>
            <pc:docMk/>
            <pc:sldMk cId="3102320458" sldId="273"/>
            <ac:picMk id="7" creationId="{4E4A04C8-3D8C-2812-EEB8-EDA45D81BF2B}"/>
          </ac:picMkLst>
        </pc:picChg>
      </pc:sldChg>
      <pc:sldChg chg="delSp new del">
        <pc:chgData name="Guest User" userId="S::urn:spo:anon#bc6f3cda45f5901f7c07e9be8368a26150ed84772c31ef04ff29c3279d8fb40c::" providerId="AD" clId="Web-{245C3A6E-12AB-825C-B9DA-CBB8B96FBABA}" dt="2022-04-08T11:48:53.024" v="40"/>
        <pc:sldMkLst>
          <pc:docMk/>
          <pc:sldMk cId="677937454" sldId="278"/>
        </pc:sldMkLst>
        <pc:spChg chg="del">
          <ac:chgData name="Guest User" userId="S::urn:spo:anon#bc6f3cda45f5901f7c07e9be8368a26150ed84772c31ef04ff29c3279d8fb40c::" providerId="AD" clId="Web-{245C3A6E-12AB-825C-B9DA-CBB8B96FBABA}" dt="2022-04-08T11:44:46.255" v="39"/>
          <ac:spMkLst>
            <pc:docMk/>
            <pc:sldMk cId="677937454" sldId="278"/>
            <ac:spMk id="2" creationId="{247E805A-BB1D-C81F-FC78-9B98C7FB2FBA}"/>
          </ac:spMkLst>
        </pc:spChg>
        <pc:spChg chg="del">
          <ac:chgData name="Guest User" userId="S::urn:spo:anon#bc6f3cda45f5901f7c07e9be8368a26150ed84772c31ef04ff29c3279d8fb40c::" providerId="AD" clId="Web-{245C3A6E-12AB-825C-B9DA-CBB8B96FBABA}" dt="2022-04-08T11:44:44.771" v="38"/>
          <ac:spMkLst>
            <pc:docMk/>
            <pc:sldMk cId="677937454" sldId="278"/>
            <ac:spMk id="3" creationId="{F91A7D73-3E32-1BFC-FE43-4B80B65024BA}"/>
          </ac:spMkLst>
        </pc:spChg>
      </pc:sldChg>
      <pc:sldChg chg="delSp new">
        <pc:chgData name="Guest User" userId="S::urn:spo:anon#bc6f3cda45f5901f7c07e9be8368a26150ed84772c31ef04ff29c3279d8fb40c::" providerId="AD" clId="Web-{245C3A6E-12AB-825C-B9DA-CBB8B96FBABA}" dt="2022-04-08T11:49:16.353" v="43"/>
        <pc:sldMkLst>
          <pc:docMk/>
          <pc:sldMk cId="3337232445" sldId="278"/>
        </pc:sldMkLst>
        <pc:spChg chg="del">
          <ac:chgData name="Guest User" userId="S::urn:spo:anon#bc6f3cda45f5901f7c07e9be8368a26150ed84772c31ef04ff29c3279d8fb40c::" providerId="AD" clId="Web-{245C3A6E-12AB-825C-B9DA-CBB8B96FBABA}" dt="2022-04-08T11:49:15.212" v="42"/>
          <ac:spMkLst>
            <pc:docMk/>
            <pc:sldMk cId="3337232445" sldId="278"/>
            <ac:spMk id="2" creationId="{4184B4EB-FF84-6596-3DFC-CD7F3DFD3617}"/>
          </ac:spMkLst>
        </pc:spChg>
        <pc:spChg chg="del">
          <ac:chgData name="Guest User" userId="S::urn:spo:anon#bc6f3cda45f5901f7c07e9be8368a26150ed84772c31ef04ff29c3279d8fb40c::" providerId="AD" clId="Web-{245C3A6E-12AB-825C-B9DA-CBB8B96FBABA}" dt="2022-04-08T11:49:16.353" v="43"/>
          <ac:spMkLst>
            <pc:docMk/>
            <pc:sldMk cId="3337232445" sldId="278"/>
            <ac:spMk id="3" creationId="{A69880CB-EB3E-7887-F6F2-72D777050640}"/>
          </ac:spMkLst>
        </pc:spChg>
      </pc:sldChg>
    </pc:docChg>
  </pc:docChgLst>
  <pc:docChgLst>
    <pc:chgData name="来宾用户" userId="S::urn:spo:anon#bc6f3cda45f5901f7c07e9be8368a26150ed84772c31ef04ff29c3279d8fb40c::" providerId="AD" clId="Web-{42B378D0-4926-4936-51E4-1EBAC817EBBC}"/>
    <pc:docChg chg="modSld">
      <pc:chgData name="来宾用户" userId="S::urn:spo:anon#bc6f3cda45f5901f7c07e9be8368a26150ed84772c31ef04ff29c3279d8fb40c::" providerId="AD" clId="Web-{42B378D0-4926-4936-51E4-1EBAC817EBBC}" dt="2022-04-07T22:38:03.661" v="19" actId="20577"/>
      <pc:docMkLst>
        <pc:docMk/>
      </pc:docMkLst>
      <pc:sldChg chg="modSp">
        <pc:chgData name="来宾用户" userId="S::urn:spo:anon#bc6f3cda45f5901f7c07e9be8368a26150ed84772c31ef04ff29c3279d8fb40c::" providerId="AD" clId="Web-{42B378D0-4926-4936-51E4-1EBAC817EBBC}" dt="2022-04-07T22:38:03.661" v="19" actId="20577"/>
        <pc:sldMkLst>
          <pc:docMk/>
          <pc:sldMk cId="163698192" sldId="263"/>
        </pc:sldMkLst>
        <pc:spChg chg="mod">
          <ac:chgData name="来宾用户" userId="S::urn:spo:anon#bc6f3cda45f5901f7c07e9be8368a26150ed84772c31ef04ff29c3279d8fb40c::" providerId="AD" clId="Web-{42B378D0-4926-4936-51E4-1EBAC817EBBC}" dt="2022-04-07T22:38:03.661" v="19" actId="20577"/>
          <ac:spMkLst>
            <pc:docMk/>
            <pc:sldMk cId="163698192" sldId="263"/>
            <ac:spMk id="3" creationId="{7540FAEA-314B-6341-2B0F-FB54DA9373DE}"/>
          </ac:spMkLst>
        </pc:spChg>
      </pc:sldChg>
      <pc:sldChg chg="modSp">
        <pc:chgData name="来宾用户" userId="S::urn:spo:anon#bc6f3cda45f5901f7c07e9be8368a26150ed84772c31ef04ff29c3279d8fb40c::" providerId="AD" clId="Web-{42B378D0-4926-4936-51E4-1EBAC817EBBC}" dt="2022-04-07T22:31:50.016" v="17" actId="20577"/>
        <pc:sldMkLst>
          <pc:docMk/>
          <pc:sldMk cId="2595374636" sldId="267"/>
        </pc:sldMkLst>
        <pc:spChg chg="mod">
          <ac:chgData name="来宾用户" userId="S::urn:spo:anon#bc6f3cda45f5901f7c07e9be8368a26150ed84772c31ef04ff29c3279d8fb40c::" providerId="AD" clId="Web-{42B378D0-4926-4936-51E4-1EBAC817EBBC}" dt="2022-04-07T22:31:50.016" v="17" actId="20577"/>
          <ac:spMkLst>
            <pc:docMk/>
            <pc:sldMk cId="2595374636" sldId="267"/>
            <ac:spMk id="3" creationId="{66B40BF1-3108-63B7-FF54-5054723663C4}"/>
          </ac:spMkLst>
        </pc:spChg>
      </pc:sldChg>
      <pc:sldChg chg="modSp">
        <pc:chgData name="来宾用户" userId="S::urn:spo:anon#bc6f3cda45f5901f7c07e9be8368a26150ed84772c31ef04ff29c3279d8fb40c::" providerId="AD" clId="Web-{42B378D0-4926-4936-51E4-1EBAC817EBBC}" dt="2022-04-07T22:29:01.217" v="7" actId="20577"/>
        <pc:sldMkLst>
          <pc:docMk/>
          <pc:sldMk cId="1466149052" sldId="276"/>
        </pc:sldMkLst>
        <pc:spChg chg="mod">
          <ac:chgData name="来宾用户" userId="S::urn:spo:anon#bc6f3cda45f5901f7c07e9be8368a26150ed84772c31ef04ff29c3279d8fb40c::" providerId="AD" clId="Web-{42B378D0-4926-4936-51E4-1EBAC817EBBC}" dt="2022-04-07T22:29:01.217" v="7" actId="20577"/>
          <ac:spMkLst>
            <pc:docMk/>
            <pc:sldMk cId="1466149052" sldId="276"/>
            <ac:spMk id="3" creationId="{4B59D624-53DC-0EA0-2984-7F7D8671D9E6}"/>
          </ac:spMkLst>
        </pc:spChg>
      </pc:sldChg>
    </pc:docChg>
  </pc:docChgLst>
  <pc:docChgLst>
    <pc:chgData name="Lyndon Renaud" userId="S::renau11s@uwindsor.ca::5e9f8980-f557-469c-8add-25fccddda107" providerId="AD" clId="Web-{BB3171ED-5B9D-D8A0-C00D-1E89AA09F90E}"/>
    <pc:docChg chg="addSld modSld">
      <pc:chgData name="Lyndon Renaud" userId="S::renau11s@uwindsor.ca::5e9f8980-f557-469c-8add-25fccddda107" providerId="AD" clId="Web-{BB3171ED-5B9D-D8A0-C00D-1E89AA09F90E}" dt="2022-04-05T17:49:44.155" v="138" actId="20577"/>
      <pc:docMkLst>
        <pc:docMk/>
      </pc:docMkLst>
      <pc:sldChg chg="modSp">
        <pc:chgData name="Lyndon Renaud" userId="S::renau11s@uwindsor.ca::5e9f8980-f557-469c-8add-25fccddda107" providerId="AD" clId="Web-{BB3171ED-5B9D-D8A0-C00D-1E89AA09F90E}" dt="2022-04-05T17:48:34.436" v="125" actId="20577"/>
        <pc:sldMkLst>
          <pc:docMk/>
          <pc:sldMk cId="2895296150" sldId="257"/>
        </pc:sldMkLst>
        <pc:spChg chg="mod">
          <ac:chgData name="Lyndon Renaud" userId="S::renau11s@uwindsor.ca::5e9f8980-f557-469c-8add-25fccddda107" providerId="AD" clId="Web-{BB3171ED-5B9D-D8A0-C00D-1E89AA09F90E}" dt="2022-04-05T16:52:05.282" v="1" actId="20577"/>
          <ac:spMkLst>
            <pc:docMk/>
            <pc:sldMk cId="2895296150" sldId="257"/>
            <ac:spMk id="2" creationId="{538DA62B-8B12-116B-1C94-7D8898CF4FD3}"/>
          </ac:spMkLst>
        </pc:spChg>
        <pc:spChg chg="mod">
          <ac:chgData name="Lyndon Renaud" userId="S::renau11s@uwindsor.ca::5e9f8980-f557-469c-8add-25fccddda107" providerId="AD" clId="Web-{BB3171ED-5B9D-D8A0-C00D-1E89AA09F90E}" dt="2022-04-05T17:48:34.436" v="125" actId="20577"/>
          <ac:spMkLst>
            <pc:docMk/>
            <pc:sldMk cId="2895296150" sldId="257"/>
            <ac:spMk id="3" creationId="{96359ACC-F8E5-F11A-5104-D7DC42B66555}"/>
          </ac:spMkLst>
        </pc:spChg>
      </pc:sldChg>
      <pc:sldChg chg="modSp new">
        <pc:chgData name="Lyndon Renaud" userId="S::renau11s@uwindsor.ca::5e9f8980-f557-469c-8add-25fccddda107" providerId="AD" clId="Web-{BB3171ED-5B9D-D8A0-C00D-1E89AA09F90E}" dt="2022-04-05T17:44:19.025" v="45" actId="20577"/>
        <pc:sldMkLst>
          <pc:docMk/>
          <pc:sldMk cId="3420629639" sldId="258"/>
        </pc:sldMkLst>
        <pc:spChg chg="mod">
          <ac:chgData name="Lyndon Renaud" userId="S::renau11s@uwindsor.ca::5e9f8980-f557-469c-8add-25fccddda107" providerId="AD" clId="Web-{BB3171ED-5B9D-D8A0-C00D-1E89AA09F90E}" dt="2022-04-05T17:44:19.025" v="45" actId="20577"/>
          <ac:spMkLst>
            <pc:docMk/>
            <pc:sldMk cId="3420629639" sldId="258"/>
            <ac:spMk id="2" creationId="{C0C6E78E-B7C5-ED78-7C34-E9FA6823626A}"/>
          </ac:spMkLst>
        </pc:spChg>
      </pc:sldChg>
      <pc:sldChg chg="modSp new">
        <pc:chgData name="Lyndon Renaud" userId="S::renau11s@uwindsor.ca::5e9f8980-f557-469c-8add-25fccddda107" providerId="AD" clId="Web-{BB3171ED-5B9D-D8A0-C00D-1E89AA09F90E}" dt="2022-04-05T17:45:47.136" v="54" actId="20577"/>
        <pc:sldMkLst>
          <pc:docMk/>
          <pc:sldMk cId="1356412048" sldId="259"/>
        </pc:sldMkLst>
        <pc:spChg chg="mod">
          <ac:chgData name="Lyndon Renaud" userId="S::renau11s@uwindsor.ca::5e9f8980-f557-469c-8add-25fccddda107" providerId="AD" clId="Web-{BB3171ED-5B9D-D8A0-C00D-1E89AA09F90E}" dt="2022-04-05T17:45:47.136" v="54" actId="20577"/>
          <ac:spMkLst>
            <pc:docMk/>
            <pc:sldMk cId="1356412048" sldId="259"/>
            <ac:spMk id="2" creationId="{A0E154BA-0850-95E0-75FE-D678EA734218}"/>
          </ac:spMkLst>
        </pc:spChg>
      </pc:sldChg>
      <pc:sldChg chg="modSp new">
        <pc:chgData name="Lyndon Renaud" userId="S::renau11s@uwindsor.ca::5e9f8980-f557-469c-8add-25fccddda107" providerId="AD" clId="Web-{BB3171ED-5B9D-D8A0-C00D-1E89AA09F90E}" dt="2022-04-05T17:45:48.636" v="62" actId="20577"/>
        <pc:sldMkLst>
          <pc:docMk/>
          <pc:sldMk cId="3331097765" sldId="260"/>
        </pc:sldMkLst>
        <pc:spChg chg="mod">
          <ac:chgData name="Lyndon Renaud" userId="S::renau11s@uwindsor.ca::5e9f8980-f557-469c-8add-25fccddda107" providerId="AD" clId="Web-{BB3171ED-5B9D-D8A0-C00D-1E89AA09F90E}" dt="2022-04-05T17:45:48.636" v="62" actId="20577"/>
          <ac:spMkLst>
            <pc:docMk/>
            <pc:sldMk cId="3331097765" sldId="260"/>
            <ac:spMk id="2" creationId="{0CE2DD79-BED7-DF7D-BC4E-C4700164A26C}"/>
          </ac:spMkLst>
        </pc:spChg>
      </pc:sldChg>
      <pc:sldChg chg="modSp new">
        <pc:chgData name="Lyndon Renaud" userId="S::renau11s@uwindsor.ca::5e9f8980-f557-469c-8add-25fccddda107" providerId="AD" clId="Web-{BB3171ED-5B9D-D8A0-C00D-1E89AA09F90E}" dt="2022-04-05T17:46:22.949" v="74" actId="20577"/>
        <pc:sldMkLst>
          <pc:docMk/>
          <pc:sldMk cId="4085611718" sldId="261"/>
        </pc:sldMkLst>
        <pc:spChg chg="mod">
          <ac:chgData name="Lyndon Renaud" userId="S::renau11s@uwindsor.ca::5e9f8980-f557-469c-8add-25fccddda107" providerId="AD" clId="Web-{BB3171ED-5B9D-D8A0-C00D-1E89AA09F90E}" dt="2022-04-05T17:46:22.949" v="74" actId="20577"/>
          <ac:spMkLst>
            <pc:docMk/>
            <pc:sldMk cId="4085611718" sldId="261"/>
            <ac:spMk id="2" creationId="{2DB55B59-2E70-BF7D-D63D-EB978E4BA000}"/>
          </ac:spMkLst>
        </pc:spChg>
      </pc:sldChg>
      <pc:sldChg chg="modSp new">
        <pc:chgData name="Lyndon Renaud" userId="S::renau11s@uwindsor.ca::5e9f8980-f557-469c-8add-25fccddda107" providerId="AD" clId="Web-{BB3171ED-5B9D-D8A0-C00D-1E89AA09F90E}" dt="2022-04-05T17:46:41.449" v="89" actId="20577"/>
        <pc:sldMkLst>
          <pc:docMk/>
          <pc:sldMk cId="1143845829" sldId="262"/>
        </pc:sldMkLst>
        <pc:spChg chg="mod">
          <ac:chgData name="Lyndon Renaud" userId="S::renau11s@uwindsor.ca::5e9f8980-f557-469c-8add-25fccddda107" providerId="AD" clId="Web-{BB3171ED-5B9D-D8A0-C00D-1E89AA09F90E}" dt="2022-04-05T17:46:41.449" v="89" actId="20577"/>
          <ac:spMkLst>
            <pc:docMk/>
            <pc:sldMk cId="1143845829" sldId="262"/>
            <ac:spMk id="2" creationId="{30B056C3-C3B3-0B81-45FB-721F011435A6}"/>
          </ac:spMkLst>
        </pc:spChg>
      </pc:sldChg>
      <pc:sldChg chg="modSp new">
        <pc:chgData name="Lyndon Renaud" userId="S::renau11s@uwindsor.ca::5e9f8980-f557-469c-8add-25fccddda107" providerId="AD" clId="Web-{BB3171ED-5B9D-D8A0-C00D-1E89AA09F90E}" dt="2022-04-05T17:47:16.403" v="94" actId="20577"/>
        <pc:sldMkLst>
          <pc:docMk/>
          <pc:sldMk cId="163698192" sldId="263"/>
        </pc:sldMkLst>
        <pc:spChg chg="mod">
          <ac:chgData name="Lyndon Renaud" userId="S::renau11s@uwindsor.ca::5e9f8980-f557-469c-8add-25fccddda107" providerId="AD" clId="Web-{BB3171ED-5B9D-D8A0-C00D-1E89AA09F90E}" dt="2022-04-05T17:47:16.403" v="94" actId="20577"/>
          <ac:spMkLst>
            <pc:docMk/>
            <pc:sldMk cId="163698192" sldId="263"/>
            <ac:spMk id="2" creationId="{E8CB4C99-D5E2-2811-C27E-C25B04924401}"/>
          </ac:spMkLst>
        </pc:spChg>
      </pc:sldChg>
      <pc:sldChg chg="new">
        <pc:chgData name="Lyndon Renaud" userId="S::renau11s@uwindsor.ca::5e9f8980-f557-469c-8add-25fccddda107" providerId="AD" clId="Web-{BB3171ED-5B9D-D8A0-C00D-1E89AA09F90E}" dt="2022-04-05T17:47:20.169" v="95"/>
        <pc:sldMkLst>
          <pc:docMk/>
          <pc:sldMk cId="3226728354" sldId="264"/>
        </pc:sldMkLst>
      </pc:sldChg>
      <pc:sldChg chg="modSp new">
        <pc:chgData name="Lyndon Renaud" userId="S::renau11s@uwindsor.ca::5e9f8980-f557-469c-8add-25fccddda107" providerId="AD" clId="Web-{BB3171ED-5B9D-D8A0-C00D-1E89AA09F90E}" dt="2022-04-05T17:49:44.155" v="138" actId="20577"/>
        <pc:sldMkLst>
          <pc:docMk/>
          <pc:sldMk cId="4293552664" sldId="265"/>
        </pc:sldMkLst>
        <pc:spChg chg="mod">
          <ac:chgData name="Lyndon Renaud" userId="S::renau11s@uwindsor.ca::5e9f8980-f557-469c-8add-25fccddda107" providerId="AD" clId="Web-{BB3171ED-5B9D-D8A0-C00D-1E89AA09F90E}" dt="2022-04-05T17:49:44.155" v="138" actId="20577"/>
          <ac:spMkLst>
            <pc:docMk/>
            <pc:sldMk cId="4293552664" sldId="265"/>
            <ac:spMk id="2" creationId="{4A1B4645-97F2-702E-0508-8959C4A95146}"/>
          </ac:spMkLst>
        </pc:spChg>
      </pc:sldChg>
    </pc:docChg>
  </pc:docChgLst>
  <pc:docChgLst>
    <pc:chgData name="Lyndon Renaud" userId="S::renau11s@uwindsor.ca::5e9f8980-f557-469c-8add-25fccddda107" providerId="AD" clId="Web-{45442889-C89E-70F7-A21B-93E708699086}"/>
    <pc:docChg chg="addSld">
      <pc:chgData name="Lyndon Renaud" userId="S::renau11s@uwindsor.ca::5e9f8980-f557-469c-8add-25fccddda107" providerId="AD" clId="Web-{45442889-C89E-70F7-A21B-93E708699086}" dt="2022-04-04T17:35:22.844" v="0"/>
      <pc:docMkLst>
        <pc:docMk/>
      </pc:docMkLst>
      <pc:sldChg chg="new">
        <pc:chgData name="Lyndon Renaud" userId="S::renau11s@uwindsor.ca::5e9f8980-f557-469c-8add-25fccddda107" providerId="AD" clId="Web-{45442889-C89E-70F7-A21B-93E708699086}" dt="2022-04-04T17:35:22.844" v="0"/>
        <pc:sldMkLst>
          <pc:docMk/>
          <pc:sldMk cId="2895296150" sldId="257"/>
        </pc:sldMkLst>
      </pc:sldChg>
    </pc:docChg>
  </pc:docChgLst>
  <pc:docChgLst>
    <pc:chgData name="Lyndon Renaud" userId="S::renau11s@uwindsor.ca::5e9f8980-f557-469c-8add-25fccddda107" providerId="AD" clId="Web-{FC6CD0F6-E230-4954-BAA6-C8EA67AF9063}"/>
    <pc:docChg chg="modSld">
      <pc:chgData name="Lyndon Renaud" userId="S::renau11s@uwindsor.ca::5e9f8980-f557-469c-8add-25fccddda107" providerId="AD" clId="Web-{FC6CD0F6-E230-4954-BAA6-C8EA67AF9063}" dt="2022-04-06T00:24:50.338" v="0" actId="20577"/>
      <pc:docMkLst>
        <pc:docMk/>
      </pc:docMkLst>
      <pc:sldChg chg="modSp">
        <pc:chgData name="Lyndon Renaud" userId="S::renau11s@uwindsor.ca::5e9f8980-f557-469c-8add-25fccddda107" providerId="AD" clId="Web-{FC6CD0F6-E230-4954-BAA6-C8EA67AF9063}" dt="2022-04-06T00:24:50.338" v="0" actId="20577"/>
        <pc:sldMkLst>
          <pc:docMk/>
          <pc:sldMk cId="1356412048" sldId="259"/>
        </pc:sldMkLst>
        <pc:spChg chg="mod">
          <ac:chgData name="Lyndon Renaud" userId="S::renau11s@uwindsor.ca::5e9f8980-f557-469c-8add-25fccddda107" providerId="AD" clId="Web-{FC6CD0F6-E230-4954-BAA6-C8EA67AF9063}" dt="2022-04-06T00:24:50.338" v="0" actId="20577"/>
          <ac:spMkLst>
            <pc:docMk/>
            <pc:sldMk cId="1356412048" sldId="259"/>
            <ac:spMk id="7" creationId="{3D61FE07-6DB0-8DA3-F968-DFB36330B933}"/>
          </ac:spMkLst>
        </pc:spChg>
      </pc:sldChg>
    </pc:docChg>
  </pc:docChgLst>
  <pc:docChgLst>
    <pc:chgData name="来宾用户" userId="S::urn:spo:anon#bc6f3cda45f5901f7c07e9be8368a26150ed84772c31ef04ff29c3279d8fb40c::" providerId="AD" clId="Web-{6704C86B-85F6-71FE-893C-693EC5BB98E0}"/>
    <pc:docChg chg="addSld modSld">
      <pc:chgData name="来宾用户" userId="S::urn:spo:anon#bc6f3cda45f5901f7c07e9be8368a26150ed84772c31ef04ff29c3279d8fb40c::" providerId="AD" clId="Web-{6704C86B-85F6-71FE-893C-693EC5BB98E0}" dt="2022-04-07T03:01:27.813" v="21" actId="20577"/>
      <pc:docMkLst>
        <pc:docMk/>
      </pc:docMkLst>
      <pc:sldChg chg="addSp modSp new">
        <pc:chgData name="来宾用户" userId="S::urn:spo:anon#bc6f3cda45f5901f7c07e9be8368a26150ed84772c31ef04ff29c3279d8fb40c::" providerId="AD" clId="Web-{6704C86B-85F6-71FE-893C-693EC5BB98E0}" dt="2022-04-07T03:01:27.813" v="21" actId="20577"/>
        <pc:sldMkLst>
          <pc:docMk/>
          <pc:sldMk cId="1466149052" sldId="276"/>
        </pc:sldMkLst>
        <pc:spChg chg="mod">
          <ac:chgData name="来宾用户" userId="S::urn:spo:anon#bc6f3cda45f5901f7c07e9be8368a26150ed84772c31ef04ff29c3279d8fb40c::" providerId="AD" clId="Web-{6704C86B-85F6-71FE-893C-693EC5BB98E0}" dt="2022-04-07T02:49:14.197" v="5" actId="14100"/>
          <ac:spMkLst>
            <pc:docMk/>
            <pc:sldMk cId="1466149052" sldId="276"/>
            <ac:spMk id="2" creationId="{0A809028-E616-972A-9792-E3344BA48BD3}"/>
          </ac:spMkLst>
        </pc:spChg>
        <pc:spChg chg="mod">
          <ac:chgData name="来宾用户" userId="S::urn:spo:anon#bc6f3cda45f5901f7c07e9be8368a26150ed84772c31ef04ff29c3279d8fb40c::" providerId="AD" clId="Web-{6704C86B-85F6-71FE-893C-693EC5BB98E0}" dt="2022-04-07T03:01:27.813" v="21" actId="20577"/>
          <ac:spMkLst>
            <pc:docMk/>
            <pc:sldMk cId="1466149052" sldId="276"/>
            <ac:spMk id="3" creationId="{4B59D624-53DC-0EA0-2984-7F7D8671D9E6}"/>
          </ac:spMkLst>
        </pc:spChg>
        <pc:picChg chg="add mod">
          <ac:chgData name="来宾用户" userId="S::urn:spo:anon#bc6f3cda45f5901f7c07e9be8368a26150ed84772c31ef04ff29c3279d8fb40c::" providerId="AD" clId="Web-{6704C86B-85F6-71FE-893C-693EC5BB98E0}" dt="2022-04-07T02:58:47.312" v="19" actId="1076"/>
          <ac:picMkLst>
            <pc:docMk/>
            <pc:sldMk cId="1466149052" sldId="276"/>
            <ac:picMk id="4" creationId="{BF6F73F7-A358-A8E0-A55E-547E94ED6E2A}"/>
          </ac:picMkLst>
        </pc:picChg>
      </pc:sldChg>
    </pc:docChg>
  </pc:docChgLst>
  <pc:docChgLst>
    <pc:chgData name="来宾用户" userId="S::urn:spo:anon#bc6f3cda45f5901f7c07e9be8368a26150ed84772c31ef04ff29c3279d8fb40c::" providerId="AD" clId="Web-{2ACE13EF-5C36-DFE1-5AA5-9165432090D9}"/>
    <pc:docChg chg="modSld">
      <pc:chgData name="来宾用户" userId="S::urn:spo:anon#bc6f3cda45f5901f7c07e9be8368a26150ed84772c31ef04ff29c3279d8fb40c::" providerId="AD" clId="Web-{2ACE13EF-5C36-DFE1-5AA5-9165432090D9}" dt="2022-04-07T18:22:59.488" v="3" actId="20577"/>
      <pc:docMkLst>
        <pc:docMk/>
      </pc:docMkLst>
      <pc:sldChg chg="modSp">
        <pc:chgData name="来宾用户" userId="S::urn:spo:anon#bc6f3cda45f5901f7c07e9be8368a26150ed84772c31ef04ff29c3279d8fb40c::" providerId="AD" clId="Web-{2ACE13EF-5C36-DFE1-5AA5-9165432090D9}" dt="2022-04-07T18:22:59.488" v="3" actId="20577"/>
        <pc:sldMkLst>
          <pc:docMk/>
          <pc:sldMk cId="128632686" sldId="256"/>
        </pc:sldMkLst>
        <pc:spChg chg="mod">
          <ac:chgData name="来宾用户" userId="S::urn:spo:anon#bc6f3cda45f5901f7c07e9be8368a26150ed84772c31ef04ff29c3279d8fb40c::" providerId="AD" clId="Web-{2ACE13EF-5C36-DFE1-5AA5-9165432090D9}" dt="2022-04-07T18:22:59.488" v="3" actId="20577"/>
          <ac:spMkLst>
            <pc:docMk/>
            <pc:sldMk cId="128632686" sldId="256"/>
            <ac:spMk id="3" creationId="{00000000-0000-0000-0000-000000000000}"/>
          </ac:spMkLst>
        </pc:spChg>
      </pc:sldChg>
    </pc:docChg>
  </pc:docChgLst>
  <pc:docChgLst>
    <pc:chgData name="来宾用户" userId="S::urn:spo:anon#bc6f3cda45f5901f7c07e9be8368a26150ed84772c31ef04ff29c3279d8fb40c::" providerId="AD" clId="Web-{36D024F3-C89D-E92E-27CD-A083C4C8E06A}"/>
    <pc:docChg chg="modSld">
      <pc:chgData name="来宾用户" userId="S::urn:spo:anon#bc6f3cda45f5901f7c07e9be8368a26150ed84772c31ef04ff29c3279d8fb40c::" providerId="AD" clId="Web-{36D024F3-C89D-E92E-27CD-A083C4C8E06A}" dt="2022-04-07T00:33:43.090" v="66" actId="20577"/>
      <pc:docMkLst>
        <pc:docMk/>
      </pc:docMkLst>
      <pc:sldChg chg="addSp modSp">
        <pc:chgData name="来宾用户" userId="S::urn:spo:anon#bc6f3cda45f5901f7c07e9be8368a26150ed84772c31ef04ff29c3279d8fb40c::" providerId="AD" clId="Web-{36D024F3-C89D-E92E-27CD-A083C4C8E06A}" dt="2022-04-07T00:33:43.090" v="66" actId="20577"/>
        <pc:sldMkLst>
          <pc:docMk/>
          <pc:sldMk cId="163698192" sldId="263"/>
        </pc:sldMkLst>
        <pc:spChg chg="mod">
          <ac:chgData name="来宾用户" userId="S::urn:spo:anon#bc6f3cda45f5901f7c07e9be8368a26150ed84772c31ef04ff29c3279d8fb40c::" providerId="AD" clId="Web-{36D024F3-C89D-E92E-27CD-A083C4C8E06A}" dt="2022-04-07T00:32:42.465" v="59" actId="20577"/>
          <ac:spMkLst>
            <pc:docMk/>
            <pc:sldMk cId="163698192" sldId="263"/>
            <ac:spMk id="3" creationId="{7540FAEA-314B-6341-2B0F-FB54DA9373DE}"/>
          </ac:spMkLst>
        </pc:spChg>
        <pc:spChg chg="add mod">
          <ac:chgData name="来宾用户" userId="S::urn:spo:anon#bc6f3cda45f5901f7c07e9be8368a26150ed84772c31ef04ff29c3279d8fb40c::" providerId="AD" clId="Web-{36D024F3-C89D-E92E-27CD-A083C4C8E06A}" dt="2022-04-07T00:33:43.090" v="66" actId="20577"/>
          <ac:spMkLst>
            <pc:docMk/>
            <pc:sldMk cId="163698192" sldId="263"/>
            <ac:spMk id="4" creationId="{D549AC43-F9DA-D680-0F4A-01737FD8D970}"/>
          </ac:spMkLst>
        </pc:spChg>
      </pc:sldChg>
    </pc:docChg>
  </pc:docChgLst>
  <pc:docChgLst>
    <pc:chgData name="Lyndon Renaud" userId="S::renau11s@uwindsor.ca::5e9f8980-f557-469c-8add-25fccddda107" providerId="AD" clId="Web-{3BF09AF0-64E5-4523-B14E-49C57055AE8A}"/>
    <pc:docChg chg="modSld">
      <pc:chgData name="Lyndon Renaud" userId="S::renau11s@uwindsor.ca::5e9f8980-f557-469c-8add-25fccddda107" providerId="AD" clId="Web-{3BF09AF0-64E5-4523-B14E-49C57055AE8A}" dt="2022-03-28T15:01:30.608" v="1" actId="20577"/>
      <pc:docMkLst>
        <pc:docMk/>
      </pc:docMkLst>
      <pc:sldChg chg="modSp">
        <pc:chgData name="Lyndon Renaud" userId="S::renau11s@uwindsor.ca::5e9f8980-f557-469c-8add-25fccddda107" providerId="AD" clId="Web-{3BF09AF0-64E5-4523-B14E-49C57055AE8A}" dt="2022-03-28T15:01:30.608" v="1" actId="20577"/>
        <pc:sldMkLst>
          <pc:docMk/>
          <pc:sldMk cId="128632686" sldId="256"/>
        </pc:sldMkLst>
        <pc:spChg chg="mod">
          <ac:chgData name="Lyndon Renaud" userId="S::renau11s@uwindsor.ca::5e9f8980-f557-469c-8add-25fccddda107" providerId="AD" clId="Web-{3BF09AF0-64E5-4523-B14E-49C57055AE8A}" dt="2022-03-28T15:01:30.608" v="1" actId="20577"/>
          <ac:spMkLst>
            <pc:docMk/>
            <pc:sldMk cId="128632686" sldId="256"/>
            <ac:spMk id="2" creationId="{00000000-0000-0000-0000-000000000000}"/>
          </ac:spMkLst>
        </pc:spChg>
      </pc:sldChg>
    </pc:docChg>
  </pc:docChgLst>
  <pc:docChgLst>
    <pc:chgData name="来宾用户" userId="S::urn:spo:anon#bc6f3cda45f5901f7c07e9be8368a26150ed84772c31ef04ff29c3279d8fb40c::" providerId="AD" clId="Web-{A25A0C47-49A9-3C97-ACE1-DA47F392505C}"/>
    <pc:docChg chg="modSld">
      <pc:chgData name="来宾用户" userId="S::urn:spo:anon#bc6f3cda45f5901f7c07e9be8368a26150ed84772c31ef04ff29c3279d8fb40c::" providerId="AD" clId="Web-{A25A0C47-49A9-3C97-ACE1-DA47F392505C}" dt="2022-04-06T16:33:11.128" v="3" actId="14100"/>
      <pc:docMkLst>
        <pc:docMk/>
      </pc:docMkLst>
      <pc:sldChg chg="modSp">
        <pc:chgData name="来宾用户" userId="S::urn:spo:anon#bc6f3cda45f5901f7c07e9be8368a26150ed84772c31ef04ff29c3279d8fb40c::" providerId="AD" clId="Web-{A25A0C47-49A9-3C97-ACE1-DA47F392505C}" dt="2022-04-06T16:33:11.128" v="3" actId="14100"/>
        <pc:sldMkLst>
          <pc:docMk/>
          <pc:sldMk cId="2595374636" sldId="267"/>
        </pc:sldMkLst>
        <pc:spChg chg="mod">
          <ac:chgData name="来宾用户" userId="S::urn:spo:anon#bc6f3cda45f5901f7c07e9be8368a26150ed84772c31ef04ff29c3279d8fb40c::" providerId="AD" clId="Web-{A25A0C47-49A9-3C97-ACE1-DA47F392505C}" dt="2022-04-06T16:33:11.128" v="3" actId="14100"/>
          <ac:spMkLst>
            <pc:docMk/>
            <pc:sldMk cId="2595374636" sldId="267"/>
            <ac:spMk id="3" creationId="{66B40BF1-3108-63B7-FF54-5054723663C4}"/>
          </ac:spMkLst>
        </pc:spChg>
      </pc:sldChg>
    </pc:docChg>
  </pc:docChgLst>
  <pc:docChgLst>
    <pc:chgData name="Guest User" userId="S::urn:spo:anon#bc6f3cda45f5901f7c07e9be8368a26150ed84772c31ef04ff29c3279d8fb40c::" providerId="AD" clId="Web-{9442769D-C408-0E6A-1A20-064B3D9E1F81}"/>
    <pc:docChg chg="modSld">
      <pc:chgData name="Guest User" userId="S::urn:spo:anon#bc6f3cda45f5901f7c07e9be8368a26150ed84772c31ef04ff29c3279d8fb40c::" providerId="AD" clId="Web-{9442769D-C408-0E6A-1A20-064B3D9E1F81}" dt="2022-04-08T12:02:38.376" v="6"/>
      <pc:docMkLst>
        <pc:docMk/>
      </pc:docMkLst>
      <pc:sldChg chg="addSp delSp modSp mod setBg">
        <pc:chgData name="Guest User" userId="S::urn:spo:anon#bc6f3cda45f5901f7c07e9be8368a26150ed84772c31ef04ff29c3279d8fb40c::" providerId="AD" clId="Web-{9442769D-C408-0E6A-1A20-064B3D9E1F81}" dt="2022-04-08T12:02:38.376" v="6"/>
        <pc:sldMkLst>
          <pc:docMk/>
          <pc:sldMk cId="3337232445" sldId="278"/>
        </pc:sldMkLst>
        <pc:spChg chg="add del">
          <ac:chgData name="Guest User" userId="S::urn:spo:anon#bc6f3cda45f5901f7c07e9be8368a26150ed84772c31ef04ff29c3279d8fb40c::" providerId="AD" clId="Web-{9442769D-C408-0E6A-1A20-064B3D9E1F81}" dt="2022-04-08T11:59:48.453" v="3"/>
          <ac:spMkLst>
            <pc:docMk/>
            <pc:sldMk cId="3337232445" sldId="278"/>
            <ac:spMk id="2" creationId="{5811E41B-72B3-B937-7EDC-0FE74485589A}"/>
          </ac:spMkLst>
        </pc:spChg>
        <pc:spChg chg="add">
          <ac:chgData name="Guest User" userId="S::urn:spo:anon#bc6f3cda45f5901f7c07e9be8368a26150ed84772c31ef04ff29c3279d8fb40c::" providerId="AD" clId="Web-{9442769D-C408-0E6A-1A20-064B3D9E1F81}" dt="2022-04-08T12:02:38.376" v="6"/>
          <ac:spMkLst>
            <pc:docMk/>
            <pc:sldMk cId="3337232445" sldId="278"/>
            <ac:spMk id="9" creationId="{CDDE5CDF-1512-4CDA-B956-23D223F8DE44}"/>
          </ac:spMkLst>
        </pc:spChg>
        <pc:spChg chg="add">
          <ac:chgData name="Guest User" userId="S::urn:spo:anon#bc6f3cda45f5901f7c07e9be8368a26150ed84772c31ef04ff29c3279d8fb40c::" providerId="AD" clId="Web-{9442769D-C408-0E6A-1A20-064B3D9E1F81}" dt="2022-04-08T12:02:38.376" v="6"/>
          <ac:spMkLst>
            <pc:docMk/>
            <pc:sldMk cId="3337232445" sldId="278"/>
            <ac:spMk id="15" creationId="{62C9703D-C8F9-44AD-A7C0-C2F3871F8C1B}"/>
          </ac:spMkLst>
        </pc:spChg>
        <pc:picChg chg="add del mod">
          <ac:chgData name="Guest User" userId="S::urn:spo:anon#bc6f3cda45f5901f7c07e9be8368a26150ed84772c31ef04ff29c3279d8fb40c::" providerId="AD" clId="Web-{9442769D-C408-0E6A-1A20-064B3D9E1F81}" dt="2022-04-08T11:59:46.953" v="2"/>
          <ac:picMkLst>
            <pc:docMk/>
            <pc:sldMk cId="3337232445" sldId="278"/>
            <ac:picMk id="3" creationId="{37B7DF66-4AA6-F38E-BF5C-14B1892A93CA}"/>
          </ac:picMkLst>
        </pc:picChg>
        <pc:picChg chg="add mod">
          <ac:chgData name="Guest User" userId="S::urn:spo:anon#bc6f3cda45f5901f7c07e9be8368a26150ed84772c31ef04ff29c3279d8fb40c::" providerId="AD" clId="Web-{9442769D-C408-0E6A-1A20-064B3D9E1F81}" dt="2022-04-08T12:02:38.376" v="6"/>
          <ac:picMkLst>
            <pc:docMk/>
            <pc:sldMk cId="3337232445" sldId="278"/>
            <ac:picMk id="4" creationId="{C84E3C51-E86F-9C75-4264-AE203A70500E}"/>
          </ac:picMkLst>
        </pc:picChg>
        <pc:picChg chg="add">
          <ac:chgData name="Guest User" userId="S::urn:spo:anon#bc6f3cda45f5901f7c07e9be8368a26150ed84772c31ef04ff29c3279d8fb40c::" providerId="AD" clId="Web-{9442769D-C408-0E6A-1A20-064B3D9E1F81}" dt="2022-04-08T12:02:38.376" v="6"/>
          <ac:picMkLst>
            <pc:docMk/>
            <pc:sldMk cId="3337232445" sldId="278"/>
            <ac:picMk id="11" creationId="{B029D7D8-5A6B-4C76-94C8-15798C6C5ADB}"/>
          </ac:picMkLst>
        </pc:picChg>
        <pc:cxnChg chg="add">
          <ac:chgData name="Guest User" userId="S::urn:spo:anon#bc6f3cda45f5901f7c07e9be8368a26150ed84772c31ef04ff29c3279d8fb40c::" providerId="AD" clId="Web-{9442769D-C408-0E6A-1A20-064B3D9E1F81}" dt="2022-04-08T12:02:38.376" v="6"/>
          <ac:cxnSpMkLst>
            <pc:docMk/>
            <pc:sldMk cId="3337232445" sldId="278"/>
            <ac:cxnSpMk id="13" creationId="{A5C9319C-E20D-4884-952F-60B6A58C3E34}"/>
          </ac:cxnSpMkLst>
        </pc:cxnChg>
      </pc:sldChg>
    </pc:docChg>
  </pc:docChgLst>
  <pc:docChgLst>
    <pc:chgData name="Lyndon Renaud" userId="S::renau11s@uwindsor.ca::5e9f8980-f557-469c-8add-25fccddda107" providerId="AD" clId="Web-{14B4BE44-D27D-C3C9-80AF-C6E8C87DBE37}"/>
    <pc:docChg chg="modSld">
      <pc:chgData name="Lyndon Renaud" userId="S::renau11s@uwindsor.ca::5e9f8980-f557-469c-8add-25fccddda107" providerId="AD" clId="Web-{14B4BE44-D27D-C3C9-80AF-C6E8C87DBE37}" dt="2022-04-07T17:17:21.101" v="0" actId="1076"/>
      <pc:docMkLst>
        <pc:docMk/>
      </pc:docMkLst>
      <pc:sldChg chg="modSp">
        <pc:chgData name="Lyndon Renaud" userId="S::renau11s@uwindsor.ca::5e9f8980-f557-469c-8add-25fccddda107" providerId="AD" clId="Web-{14B4BE44-D27D-C3C9-80AF-C6E8C87DBE37}" dt="2022-04-07T17:17:21.101" v="0" actId="1076"/>
        <pc:sldMkLst>
          <pc:docMk/>
          <pc:sldMk cId="2895296150" sldId="257"/>
        </pc:sldMkLst>
        <pc:spChg chg="mod">
          <ac:chgData name="Lyndon Renaud" userId="S::renau11s@uwindsor.ca::5e9f8980-f557-469c-8add-25fccddda107" providerId="AD" clId="Web-{14B4BE44-D27D-C3C9-80AF-C6E8C87DBE37}" dt="2022-04-07T17:17:21.101" v="0" actId="1076"/>
          <ac:spMkLst>
            <pc:docMk/>
            <pc:sldMk cId="2895296150" sldId="257"/>
            <ac:spMk id="37" creationId="{96359ACC-F8E5-F11A-5104-D7DC42B66555}"/>
          </ac:spMkLst>
        </pc:spChg>
      </pc:sldChg>
    </pc:docChg>
  </pc:docChgLst>
  <pc:docChgLst>
    <pc:chgData name="来宾用户" userId="S::urn:spo:anon#bc6f3cda45f5901f7c07e9be8368a26150ed84772c31ef04ff29c3279d8fb40c::" providerId="AD" clId="Web-{1D4386F1-7353-8163-9444-FB9F065BE744}"/>
    <pc:docChg chg="modSld">
      <pc:chgData name="来宾用户" userId="S::urn:spo:anon#bc6f3cda45f5901f7c07e9be8368a26150ed84772c31ef04ff29c3279d8fb40c::" providerId="AD" clId="Web-{1D4386F1-7353-8163-9444-FB9F065BE744}" dt="2022-04-06T10:31:57.208" v="4" actId="14100"/>
      <pc:docMkLst>
        <pc:docMk/>
      </pc:docMkLst>
      <pc:sldChg chg="modSp">
        <pc:chgData name="来宾用户" userId="S::urn:spo:anon#bc6f3cda45f5901f7c07e9be8368a26150ed84772c31ef04ff29c3279d8fb40c::" providerId="AD" clId="Web-{1D4386F1-7353-8163-9444-FB9F065BE744}" dt="2022-04-06T10:31:57.208" v="4" actId="14100"/>
        <pc:sldMkLst>
          <pc:docMk/>
          <pc:sldMk cId="2595374636" sldId="267"/>
        </pc:sldMkLst>
        <pc:spChg chg="mod">
          <ac:chgData name="来宾用户" userId="S::urn:spo:anon#bc6f3cda45f5901f7c07e9be8368a26150ed84772c31ef04ff29c3279d8fb40c::" providerId="AD" clId="Web-{1D4386F1-7353-8163-9444-FB9F065BE744}" dt="2022-04-06T10:31:57.208" v="4" actId="14100"/>
          <ac:spMkLst>
            <pc:docMk/>
            <pc:sldMk cId="2595374636" sldId="267"/>
            <ac:spMk id="3" creationId="{66B40BF1-3108-63B7-FF54-5054723663C4}"/>
          </ac:spMkLst>
        </pc:spChg>
      </pc:sldChg>
    </pc:docChg>
  </pc:docChgLst>
  <pc:docChgLst>
    <pc:chgData name="Lyndon Renaud" userId="S::renau11s@uwindsor.ca::5e9f8980-f557-469c-8add-25fccddda107" providerId="AD" clId="Web-{5277F0E0-9100-6182-6721-A4A5A9F3BFDD}"/>
    <pc:docChg chg="addSld modSld">
      <pc:chgData name="Lyndon Renaud" userId="S::renau11s@uwindsor.ca::5e9f8980-f557-469c-8add-25fccddda107" providerId="AD" clId="Web-{5277F0E0-9100-6182-6721-A4A5A9F3BFDD}" dt="2022-04-07T02:32:43.733" v="851" actId="20577"/>
      <pc:docMkLst>
        <pc:docMk/>
      </pc:docMkLst>
      <pc:sldChg chg="modSp">
        <pc:chgData name="Lyndon Renaud" userId="S::renau11s@uwindsor.ca::5e9f8980-f557-469c-8add-25fccddda107" providerId="AD" clId="Web-{5277F0E0-9100-6182-6721-A4A5A9F3BFDD}" dt="2022-04-07T00:28:33.850" v="540" actId="20577"/>
        <pc:sldMkLst>
          <pc:docMk/>
          <pc:sldMk cId="2895296150" sldId="257"/>
        </pc:sldMkLst>
        <pc:spChg chg="mod">
          <ac:chgData name="Lyndon Renaud" userId="S::renau11s@uwindsor.ca::5e9f8980-f557-469c-8add-25fccddda107" providerId="AD" clId="Web-{5277F0E0-9100-6182-6721-A4A5A9F3BFDD}" dt="2022-04-07T00:28:33.850" v="540" actId="20577"/>
          <ac:spMkLst>
            <pc:docMk/>
            <pc:sldMk cId="2895296150" sldId="257"/>
            <ac:spMk id="37" creationId="{96359ACC-F8E5-F11A-5104-D7DC42B66555}"/>
          </ac:spMkLst>
        </pc:spChg>
      </pc:sldChg>
      <pc:sldChg chg="modSp">
        <pc:chgData name="Lyndon Renaud" userId="S::renau11s@uwindsor.ca::5e9f8980-f557-469c-8add-25fccddda107" providerId="AD" clId="Web-{5277F0E0-9100-6182-6721-A4A5A9F3BFDD}" dt="2022-04-07T01:01:57.247" v="829" actId="14100"/>
        <pc:sldMkLst>
          <pc:docMk/>
          <pc:sldMk cId="4085611718" sldId="261"/>
        </pc:sldMkLst>
        <pc:spChg chg="mod">
          <ac:chgData name="Lyndon Renaud" userId="S::renau11s@uwindsor.ca::5e9f8980-f557-469c-8add-25fccddda107" providerId="AD" clId="Web-{5277F0E0-9100-6182-6721-A4A5A9F3BFDD}" dt="2022-04-07T01:01:57.247" v="829" actId="14100"/>
          <ac:spMkLst>
            <pc:docMk/>
            <pc:sldMk cId="4085611718" sldId="261"/>
            <ac:spMk id="2" creationId="{2DB55B59-2E70-BF7D-D63D-EB978E4BA000}"/>
          </ac:spMkLst>
        </pc:spChg>
      </pc:sldChg>
      <pc:sldChg chg="addSp delSp modSp mod setBg">
        <pc:chgData name="Lyndon Renaud" userId="S::renau11s@uwindsor.ca::5e9f8980-f557-469c-8add-25fccddda107" providerId="AD" clId="Web-{5277F0E0-9100-6182-6721-A4A5A9F3BFDD}" dt="2022-04-07T00:13:50.184" v="316" actId="1076"/>
        <pc:sldMkLst>
          <pc:docMk/>
          <pc:sldMk cId="1143845829" sldId="262"/>
        </pc:sldMkLst>
        <pc:spChg chg="mod">
          <ac:chgData name="Lyndon Renaud" userId="S::renau11s@uwindsor.ca::5e9f8980-f557-469c-8add-25fccddda107" providerId="AD" clId="Web-{5277F0E0-9100-6182-6721-A4A5A9F3BFDD}" dt="2022-04-06T23:48:51.637" v="79"/>
          <ac:spMkLst>
            <pc:docMk/>
            <pc:sldMk cId="1143845829" sldId="262"/>
            <ac:spMk id="2" creationId="{30B056C3-C3B3-0B81-45FB-721F011435A6}"/>
          </ac:spMkLst>
        </pc:spChg>
        <pc:spChg chg="mod ord">
          <ac:chgData name="Lyndon Renaud" userId="S::renau11s@uwindsor.ca::5e9f8980-f557-469c-8add-25fccddda107" providerId="AD" clId="Web-{5277F0E0-9100-6182-6721-A4A5A9F3BFDD}" dt="2022-04-07T00:10:04.573" v="252" actId="20577"/>
          <ac:spMkLst>
            <pc:docMk/>
            <pc:sldMk cId="1143845829" sldId="262"/>
            <ac:spMk id="3" creationId="{7E9CB341-1D35-4B4F-C183-3FD8BEE76A6A}"/>
          </ac:spMkLst>
        </pc:spChg>
        <pc:spChg chg="add mod">
          <ac:chgData name="Lyndon Renaud" userId="S::renau11s@uwindsor.ca::5e9f8980-f557-469c-8add-25fccddda107" providerId="AD" clId="Web-{5277F0E0-9100-6182-6721-A4A5A9F3BFDD}" dt="2022-04-07T00:09:11.916" v="232" actId="14100"/>
          <ac:spMkLst>
            <pc:docMk/>
            <pc:sldMk cId="1143845829" sldId="262"/>
            <ac:spMk id="10" creationId="{2D25A164-CE13-E4BD-028C-06BEA20AEBDA}"/>
          </ac:spMkLst>
        </pc:spChg>
        <pc:spChg chg="add mod">
          <ac:chgData name="Lyndon Renaud" userId="S::renau11s@uwindsor.ca::5e9f8980-f557-469c-8add-25fccddda107" providerId="AD" clId="Web-{5277F0E0-9100-6182-6721-A4A5A9F3BFDD}" dt="2022-04-07T00:09:03.041" v="216" actId="20577"/>
          <ac:spMkLst>
            <pc:docMk/>
            <pc:sldMk cId="1143845829" sldId="262"/>
            <ac:spMk id="11" creationId="{376EDF01-FE1E-AAE7-9507-CADB35447CD9}"/>
          </ac:spMkLst>
        </pc:spChg>
        <pc:spChg chg="add mod">
          <ac:chgData name="Lyndon Renaud" userId="S::renau11s@uwindsor.ca::5e9f8980-f557-469c-8add-25fccddda107" providerId="AD" clId="Web-{5277F0E0-9100-6182-6721-A4A5A9F3BFDD}" dt="2022-04-07T00:09:50.979" v="243" actId="1076"/>
          <ac:spMkLst>
            <pc:docMk/>
            <pc:sldMk cId="1143845829" sldId="262"/>
            <ac:spMk id="12" creationId="{97A0489F-AC43-8D6F-0890-196BDBC9B5D5}"/>
          </ac:spMkLst>
        </pc:spChg>
        <pc:spChg chg="add mod">
          <ac:chgData name="Lyndon Renaud" userId="S::renau11s@uwindsor.ca::5e9f8980-f557-469c-8add-25fccddda107" providerId="AD" clId="Web-{5277F0E0-9100-6182-6721-A4A5A9F3BFDD}" dt="2022-04-07T00:13:50.184" v="316" actId="1076"/>
          <ac:spMkLst>
            <pc:docMk/>
            <pc:sldMk cId="1143845829" sldId="262"/>
            <ac:spMk id="13" creationId="{E8574B7B-BA87-E513-B2E9-594741AE5FA3}"/>
          </ac:spMkLst>
        </pc:spChg>
        <pc:spChg chg="add">
          <ac:chgData name="Lyndon Renaud" userId="S::renau11s@uwindsor.ca::5e9f8980-f557-469c-8add-25fccddda107" providerId="AD" clId="Web-{5277F0E0-9100-6182-6721-A4A5A9F3BFDD}" dt="2022-04-06T23:48:51.637" v="79"/>
          <ac:spMkLst>
            <pc:docMk/>
            <pc:sldMk cId="1143845829" sldId="262"/>
            <ac:spMk id="14" creationId="{4DE73FDC-6B5B-40B0-B65D-7121BE926CD2}"/>
          </ac:spMkLst>
        </pc:spChg>
        <pc:spChg chg="add mod">
          <ac:chgData name="Lyndon Renaud" userId="S::renau11s@uwindsor.ca::5e9f8980-f557-469c-8add-25fccddda107" providerId="AD" clId="Web-{5277F0E0-9100-6182-6721-A4A5A9F3BFDD}" dt="2022-04-07T00:13:34.278" v="315" actId="20577"/>
          <ac:spMkLst>
            <pc:docMk/>
            <pc:sldMk cId="1143845829" sldId="262"/>
            <ac:spMk id="15" creationId="{19AFE687-CB0C-27D0-A5DD-D8E3A55F683D}"/>
          </ac:spMkLst>
        </pc:spChg>
        <pc:spChg chg="add">
          <ac:chgData name="Lyndon Renaud" userId="S::renau11s@uwindsor.ca::5e9f8980-f557-469c-8add-25fccddda107" providerId="AD" clId="Web-{5277F0E0-9100-6182-6721-A4A5A9F3BFDD}" dt="2022-04-06T23:48:51.637" v="79"/>
          <ac:spMkLst>
            <pc:docMk/>
            <pc:sldMk cId="1143845829" sldId="262"/>
            <ac:spMk id="18" creationId="{C892840F-D954-4533-A5D1-6499FC06E5F0}"/>
          </ac:spMkLst>
        </pc:spChg>
        <pc:spChg chg="add">
          <ac:chgData name="Lyndon Renaud" userId="S::renau11s@uwindsor.ca::5e9f8980-f557-469c-8add-25fccddda107" providerId="AD" clId="Web-{5277F0E0-9100-6182-6721-A4A5A9F3BFDD}" dt="2022-04-06T23:48:51.637" v="79"/>
          <ac:spMkLst>
            <pc:docMk/>
            <pc:sldMk cId="1143845829" sldId="262"/>
            <ac:spMk id="24" creationId="{61990CAA-54E8-45FF-982D-700E54E91C0A}"/>
          </ac:spMkLst>
        </pc:spChg>
        <pc:spChg chg="add">
          <ac:chgData name="Lyndon Renaud" userId="S::renau11s@uwindsor.ca::5e9f8980-f557-469c-8add-25fccddda107" providerId="AD" clId="Web-{5277F0E0-9100-6182-6721-A4A5A9F3BFDD}" dt="2022-04-06T23:48:51.637" v="79"/>
          <ac:spMkLst>
            <pc:docMk/>
            <pc:sldMk cId="1143845829" sldId="262"/>
            <ac:spMk id="26" creationId="{FEC4289B-D6C5-4CE1-97A1-4079B6F1B92B}"/>
          </ac:spMkLst>
        </pc:spChg>
        <pc:spChg chg="add">
          <ac:chgData name="Lyndon Renaud" userId="S::renau11s@uwindsor.ca::5e9f8980-f557-469c-8add-25fccddda107" providerId="AD" clId="Web-{5277F0E0-9100-6182-6721-A4A5A9F3BFDD}" dt="2022-04-06T23:48:51.637" v="79"/>
          <ac:spMkLst>
            <pc:docMk/>
            <pc:sldMk cId="1143845829" sldId="262"/>
            <ac:spMk id="28" creationId="{ED377DD9-0789-45D3-A1A5-32939EEE0343}"/>
          </ac:spMkLst>
        </pc:spChg>
        <pc:spChg chg="add">
          <ac:chgData name="Lyndon Renaud" userId="S::renau11s@uwindsor.ca::5e9f8980-f557-469c-8add-25fccddda107" providerId="AD" clId="Web-{5277F0E0-9100-6182-6721-A4A5A9F3BFDD}" dt="2022-04-06T23:48:51.637" v="79"/>
          <ac:spMkLst>
            <pc:docMk/>
            <pc:sldMk cId="1143845829" sldId="262"/>
            <ac:spMk id="30" creationId="{8E840AC4-9ED0-4310-B826-D9CA651EADAD}"/>
          </ac:spMkLst>
        </pc:spChg>
        <pc:grpChg chg="add">
          <ac:chgData name="Lyndon Renaud" userId="S::renau11s@uwindsor.ca::5e9f8980-f557-469c-8add-25fccddda107" providerId="AD" clId="Web-{5277F0E0-9100-6182-6721-A4A5A9F3BFDD}" dt="2022-04-06T23:48:51.637" v="79"/>
          <ac:grpSpMkLst>
            <pc:docMk/>
            <pc:sldMk cId="1143845829" sldId="262"/>
            <ac:grpSpMk id="20" creationId="{B734395C-78C4-4EB6-994C-FA1BFEC5345D}"/>
          </ac:grpSpMkLst>
        </pc:grpChg>
        <pc:picChg chg="del mod">
          <ac:chgData name="Lyndon Renaud" userId="S::renau11s@uwindsor.ca::5e9f8980-f557-469c-8add-25fccddda107" providerId="AD" clId="Web-{5277F0E0-9100-6182-6721-A4A5A9F3BFDD}" dt="2022-04-06T23:46:28.542" v="63"/>
          <ac:picMkLst>
            <pc:docMk/>
            <pc:sldMk cId="1143845829" sldId="262"/>
            <ac:picMk id="4" creationId="{DD31F6BC-450D-F31E-D095-C336F3C7C0D3}"/>
          </ac:picMkLst>
        </pc:picChg>
        <pc:picChg chg="del mod">
          <ac:chgData name="Lyndon Renaud" userId="S::renau11s@uwindsor.ca::5e9f8980-f557-469c-8add-25fccddda107" providerId="AD" clId="Web-{5277F0E0-9100-6182-6721-A4A5A9F3BFDD}" dt="2022-04-06T23:46:27.057" v="62"/>
          <ac:picMkLst>
            <pc:docMk/>
            <pc:sldMk cId="1143845829" sldId="262"/>
            <ac:picMk id="5" creationId="{4FEFC666-0E6F-9D59-8B86-D47540A331AA}"/>
          </ac:picMkLst>
        </pc:picChg>
        <pc:picChg chg="add mod">
          <ac:chgData name="Lyndon Renaud" userId="S::renau11s@uwindsor.ca::5e9f8980-f557-469c-8add-25fccddda107" providerId="AD" clId="Web-{5277F0E0-9100-6182-6721-A4A5A9F3BFDD}" dt="2022-04-06T23:49:06.122" v="80" actId="1076"/>
          <ac:picMkLst>
            <pc:docMk/>
            <pc:sldMk cId="1143845829" sldId="262"/>
            <ac:picMk id="6" creationId="{D83CCBCA-F218-7EBD-CB7A-43C697FE55AD}"/>
          </ac:picMkLst>
        </pc:picChg>
        <pc:picChg chg="add mod">
          <ac:chgData name="Lyndon Renaud" userId="S::renau11s@uwindsor.ca::5e9f8980-f557-469c-8add-25fccddda107" providerId="AD" clId="Web-{5277F0E0-9100-6182-6721-A4A5A9F3BFDD}" dt="2022-04-07T00:10:14.010" v="254" actId="1076"/>
          <ac:picMkLst>
            <pc:docMk/>
            <pc:sldMk cId="1143845829" sldId="262"/>
            <ac:picMk id="7" creationId="{40BDD685-6892-76C9-5347-155DA7BB7427}"/>
          </ac:picMkLst>
        </pc:picChg>
        <pc:picChg chg="add mod">
          <ac:chgData name="Lyndon Renaud" userId="S::renau11s@uwindsor.ca::5e9f8980-f557-469c-8add-25fccddda107" providerId="AD" clId="Web-{5277F0E0-9100-6182-6721-A4A5A9F3BFDD}" dt="2022-04-06T23:50:35.748" v="121" actId="1076"/>
          <ac:picMkLst>
            <pc:docMk/>
            <pc:sldMk cId="1143845829" sldId="262"/>
            <ac:picMk id="8" creationId="{66041E30-CBFE-2AC9-CEA8-7FDEF84D1D78}"/>
          </ac:picMkLst>
        </pc:picChg>
        <pc:picChg chg="add mod">
          <ac:chgData name="Lyndon Renaud" userId="S::renau11s@uwindsor.ca::5e9f8980-f557-469c-8add-25fccddda107" providerId="AD" clId="Web-{5277F0E0-9100-6182-6721-A4A5A9F3BFDD}" dt="2022-04-06T23:54:42.516" v="158" actId="1076"/>
          <ac:picMkLst>
            <pc:docMk/>
            <pc:sldMk cId="1143845829" sldId="262"/>
            <ac:picMk id="9" creationId="{9CBD07FC-1232-99F8-DB68-335B5AB6B948}"/>
          </ac:picMkLst>
        </pc:picChg>
        <pc:picChg chg="add">
          <ac:chgData name="Lyndon Renaud" userId="S::renau11s@uwindsor.ca::5e9f8980-f557-469c-8add-25fccddda107" providerId="AD" clId="Web-{5277F0E0-9100-6182-6721-A4A5A9F3BFDD}" dt="2022-04-06T23:48:51.637" v="79"/>
          <ac:picMkLst>
            <pc:docMk/>
            <pc:sldMk cId="1143845829" sldId="262"/>
            <ac:picMk id="32" creationId="{C126B30C-52CA-4FB1-933B-FD5870A0BE5F}"/>
          </ac:picMkLst>
        </pc:picChg>
        <pc:cxnChg chg="add">
          <ac:chgData name="Lyndon Renaud" userId="S::renau11s@uwindsor.ca::5e9f8980-f557-469c-8add-25fccddda107" providerId="AD" clId="Web-{5277F0E0-9100-6182-6721-A4A5A9F3BFDD}" dt="2022-04-06T23:48:51.637" v="79"/>
          <ac:cxnSpMkLst>
            <pc:docMk/>
            <pc:sldMk cId="1143845829" sldId="262"/>
            <ac:cxnSpMk id="16" creationId="{7AA1D0E5-D9B6-4297-8CC6-B8B700835DFF}"/>
          </ac:cxnSpMkLst>
        </pc:cxnChg>
        <pc:cxnChg chg="add">
          <ac:chgData name="Lyndon Renaud" userId="S::renau11s@uwindsor.ca::5e9f8980-f557-469c-8add-25fccddda107" providerId="AD" clId="Web-{5277F0E0-9100-6182-6721-A4A5A9F3BFDD}" dt="2022-04-06T23:48:51.637" v="79"/>
          <ac:cxnSpMkLst>
            <pc:docMk/>
            <pc:sldMk cId="1143845829" sldId="262"/>
            <ac:cxnSpMk id="34" creationId="{EF3E6858-1D99-4140-9FC2-4899E7F1413B}"/>
          </ac:cxnSpMkLst>
        </pc:cxnChg>
      </pc:sldChg>
      <pc:sldChg chg="addSp delSp modSp mod setBg">
        <pc:chgData name="Lyndon Renaud" userId="S::renau11s@uwindsor.ca::5e9f8980-f557-469c-8add-25fccddda107" providerId="AD" clId="Web-{5277F0E0-9100-6182-6721-A4A5A9F3BFDD}" dt="2022-04-07T01:26:14.341" v="831"/>
        <pc:sldMkLst>
          <pc:docMk/>
          <pc:sldMk cId="4293552664" sldId="265"/>
        </pc:sldMkLst>
        <pc:spChg chg="mod">
          <ac:chgData name="Lyndon Renaud" userId="S::renau11s@uwindsor.ca::5e9f8980-f557-469c-8add-25fccddda107" providerId="AD" clId="Web-{5277F0E0-9100-6182-6721-A4A5A9F3BFDD}" dt="2022-04-07T00:42:13.609" v="826"/>
          <ac:spMkLst>
            <pc:docMk/>
            <pc:sldMk cId="4293552664" sldId="265"/>
            <ac:spMk id="2" creationId="{4A1B4645-97F2-702E-0508-8959C4A95146}"/>
          </ac:spMkLst>
        </pc:spChg>
        <pc:spChg chg="add del mod">
          <ac:chgData name="Lyndon Renaud" userId="S::renau11s@uwindsor.ca::5e9f8980-f557-469c-8add-25fccddda107" providerId="AD" clId="Web-{5277F0E0-9100-6182-6721-A4A5A9F3BFDD}" dt="2022-04-07T01:26:14.341" v="831"/>
          <ac:spMkLst>
            <pc:docMk/>
            <pc:sldMk cId="4293552664" sldId="265"/>
            <ac:spMk id="3" creationId="{DDF40EF5-F83E-2557-92CA-14697001C9C9}"/>
          </ac:spMkLst>
        </pc:spChg>
        <pc:spChg chg="add del">
          <ac:chgData name="Lyndon Renaud" userId="S::renau11s@uwindsor.ca::5e9f8980-f557-469c-8add-25fccddda107" providerId="AD" clId="Web-{5277F0E0-9100-6182-6721-A4A5A9F3BFDD}" dt="2022-04-07T00:42:13.593" v="825"/>
          <ac:spMkLst>
            <pc:docMk/>
            <pc:sldMk cId="4293552664" sldId="265"/>
            <ac:spMk id="8" creationId="{E9E5E629-7060-41F9-8B50-02B2E85F7DF0}"/>
          </ac:spMkLst>
        </pc:spChg>
        <pc:spChg chg="add del">
          <ac:chgData name="Lyndon Renaud" userId="S::renau11s@uwindsor.ca::5e9f8980-f557-469c-8add-25fccddda107" providerId="AD" clId="Web-{5277F0E0-9100-6182-6721-A4A5A9F3BFDD}" dt="2022-04-07T00:42:13.593" v="825"/>
          <ac:spMkLst>
            <pc:docMk/>
            <pc:sldMk cId="4293552664" sldId="265"/>
            <ac:spMk id="14" creationId="{D1598E19-BACC-4AD6-8E51-F08B186A0179}"/>
          </ac:spMkLst>
        </pc:spChg>
        <pc:spChg chg="add">
          <ac:chgData name="Lyndon Renaud" userId="S::renau11s@uwindsor.ca::5e9f8980-f557-469c-8add-25fccddda107" providerId="AD" clId="Web-{5277F0E0-9100-6182-6721-A4A5A9F3BFDD}" dt="2022-04-07T00:42:13.609" v="826"/>
          <ac:spMkLst>
            <pc:docMk/>
            <pc:sldMk cId="4293552664" sldId="265"/>
            <ac:spMk id="16" creationId="{29C51009-A09A-4689-8E6C-F8FC99E6A840}"/>
          </ac:spMkLst>
        </pc:spChg>
        <pc:grpChg chg="add del">
          <ac:chgData name="Lyndon Renaud" userId="S::renau11s@uwindsor.ca::5e9f8980-f557-469c-8add-25fccddda107" providerId="AD" clId="Web-{5277F0E0-9100-6182-6721-A4A5A9F3BFDD}" dt="2022-04-07T00:42:13.593" v="825"/>
          <ac:grpSpMkLst>
            <pc:docMk/>
            <pc:sldMk cId="4293552664" sldId="265"/>
            <ac:grpSpMk id="10" creationId="{F0A74D93-ED7F-4633-8594-99D9FA43DA13}"/>
          </ac:grpSpMkLst>
        </pc:grpChg>
        <pc:graphicFrameChg chg="add del">
          <ac:chgData name="Lyndon Renaud" userId="S::renau11s@uwindsor.ca::5e9f8980-f557-469c-8add-25fccddda107" providerId="AD" clId="Web-{5277F0E0-9100-6182-6721-A4A5A9F3BFDD}" dt="2022-04-07T01:26:14.341" v="831"/>
          <ac:graphicFrameMkLst>
            <pc:docMk/>
            <pc:sldMk cId="4293552664" sldId="265"/>
            <ac:graphicFrameMk id="19" creationId="{F6711DDB-881C-6CAE-DE16-74904AB049F4}"/>
          </ac:graphicFrameMkLst>
        </pc:graphicFrameChg>
        <pc:cxnChg chg="add">
          <ac:chgData name="Lyndon Renaud" userId="S::renau11s@uwindsor.ca::5e9f8980-f557-469c-8add-25fccddda107" providerId="AD" clId="Web-{5277F0E0-9100-6182-6721-A4A5A9F3BFDD}" dt="2022-04-07T00:42:13.609" v="826"/>
          <ac:cxnSpMkLst>
            <pc:docMk/>
            <pc:sldMk cId="4293552664" sldId="265"/>
            <ac:cxnSpMk id="17" creationId="{9EC65442-F244-409C-BF44-C5D6472E810A}"/>
          </ac:cxnSpMkLst>
        </pc:cxnChg>
      </pc:sldChg>
      <pc:sldChg chg="modSp">
        <pc:chgData name="Lyndon Renaud" userId="S::renau11s@uwindsor.ca::5e9f8980-f557-469c-8add-25fccddda107" providerId="AD" clId="Web-{5277F0E0-9100-6182-6721-A4A5A9F3BFDD}" dt="2022-04-07T02:32:43.733" v="851" actId="20577"/>
        <pc:sldMkLst>
          <pc:docMk/>
          <pc:sldMk cId="2595374636" sldId="267"/>
        </pc:sldMkLst>
        <pc:spChg chg="mod">
          <ac:chgData name="Lyndon Renaud" userId="S::renau11s@uwindsor.ca::5e9f8980-f557-469c-8add-25fccddda107" providerId="AD" clId="Web-{5277F0E0-9100-6182-6721-A4A5A9F3BFDD}" dt="2022-04-07T02:32:43.733" v="851" actId="20577"/>
          <ac:spMkLst>
            <pc:docMk/>
            <pc:sldMk cId="2595374636" sldId="267"/>
            <ac:spMk id="3" creationId="{66B40BF1-3108-63B7-FF54-5054723663C4}"/>
          </ac:spMkLst>
        </pc:spChg>
      </pc:sldChg>
      <pc:sldChg chg="addSp delSp modSp new mod setBg">
        <pc:chgData name="Lyndon Renaud" userId="S::renau11s@uwindsor.ca::5e9f8980-f557-469c-8add-25fccddda107" providerId="AD" clId="Web-{5277F0E0-9100-6182-6721-A4A5A9F3BFDD}" dt="2022-04-07T00:23:48.628" v="529"/>
        <pc:sldMkLst>
          <pc:docMk/>
          <pc:sldMk cId="3352888196" sldId="274"/>
        </pc:sldMkLst>
        <pc:spChg chg="mod">
          <ac:chgData name="Lyndon Renaud" userId="S::renau11s@uwindsor.ca::5e9f8980-f557-469c-8add-25fccddda107" providerId="AD" clId="Web-{5277F0E0-9100-6182-6721-A4A5A9F3BFDD}" dt="2022-04-07T00:23:48.628" v="529"/>
          <ac:spMkLst>
            <pc:docMk/>
            <pc:sldMk cId="3352888196" sldId="274"/>
            <ac:spMk id="2" creationId="{614F9540-ED81-2811-6FA0-C1C4D31B500B}"/>
          </ac:spMkLst>
        </pc:spChg>
        <pc:spChg chg="del mod">
          <ac:chgData name="Lyndon Renaud" userId="S::renau11s@uwindsor.ca::5e9f8980-f557-469c-8add-25fccddda107" providerId="AD" clId="Web-{5277F0E0-9100-6182-6721-A4A5A9F3BFDD}" dt="2022-04-07T00:23:48.628" v="529"/>
          <ac:spMkLst>
            <pc:docMk/>
            <pc:sldMk cId="3352888196" sldId="274"/>
            <ac:spMk id="3" creationId="{E35058B9-C830-13A5-1298-2B7B78BB59A2}"/>
          </ac:spMkLst>
        </pc:spChg>
        <pc:spChg chg="add del mod">
          <ac:chgData name="Lyndon Renaud" userId="S::renau11s@uwindsor.ca::5e9f8980-f557-469c-8add-25fccddda107" providerId="AD" clId="Web-{5277F0E0-9100-6182-6721-A4A5A9F3BFDD}" dt="2022-04-07T00:18:30.094" v="405"/>
          <ac:spMkLst>
            <pc:docMk/>
            <pc:sldMk cId="3352888196" sldId="274"/>
            <ac:spMk id="4" creationId="{C368D4EF-B1A7-28B8-AE0A-3BB553E3B54B}"/>
          </ac:spMkLst>
        </pc:spChg>
        <pc:spChg chg="add del mod">
          <ac:chgData name="Lyndon Renaud" userId="S::renau11s@uwindsor.ca::5e9f8980-f557-469c-8add-25fccddda107" providerId="AD" clId="Web-{5277F0E0-9100-6182-6721-A4A5A9F3BFDD}" dt="2022-04-07T00:23:46.519" v="528"/>
          <ac:spMkLst>
            <pc:docMk/>
            <pc:sldMk cId="3352888196" sldId="274"/>
            <ac:spMk id="6" creationId="{F0A1F8EF-22D4-AF80-B2CF-08883C3490A5}"/>
          </ac:spMkLst>
        </pc:spChg>
        <pc:spChg chg="add">
          <ac:chgData name="Lyndon Renaud" userId="S::renau11s@uwindsor.ca::5e9f8980-f557-469c-8add-25fccddda107" providerId="AD" clId="Web-{5277F0E0-9100-6182-6721-A4A5A9F3BFDD}" dt="2022-04-07T00:23:48.628" v="529"/>
          <ac:spMkLst>
            <pc:docMk/>
            <pc:sldMk cId="3352888196" sldId="274"/>
            <ac:spMk id="9" creationId="{32D32A60-013B-47A8-8833-D2424080917B}"/>
          </ac:spMkLst>
        </pc:spChg>
        <pc:spChg chg="add">
          <ac:chgData name="Lyndon Renaud" userId="S::renau11s@uwindsor.ca::5e9f8980-f557-469c-8add-25fccddda107" providerId="AD" clId="Web-{5277F0E0-9100-6182-6721-A4A5A9F3BFDD}" dt="2022-04-07T00:23:48.628" v="529"/>
          <ac:spMkLst>
            <pc:docMk/>
            <pc:sldMk cId="3352888196" sldId="274"/>
            <ac:spMk id="11" creationId="{AE27932B-B694-4C4C-90D7-A0333A7C5876}"/>
          </ac:spMkLst>
        </pc:spChg>
        <pc:spChg chg="add">
          <ac:chgData name="Lyndon Renaud" userId="S::renau11s@uwindsor.ca::5e9f8980-f557-469c-8add-25fccddda107" providerId="AD" clId="Web-{5277F0E0-9100-6182-6721-A4A5A9F3BFDD}" dt="2022-04-07T00:23:48.628" v="529"/>
          <ac:spMkLst>
            <pc:docMk/>
            <pc:sldMk cId="3352888196" sldId="274"/>
            <ac:spMk id="15" creationId="{A9DA474E-6B91-4200-840F-0257B2358A75}"/>
          </ac:spMkLst>
        </pc:spChg>
        <pc:graphicFrameChg chg="add">
          <ac:chgData name="Lyndon Renaud" userId="S::renau11s@uwindsor.ca::5e9f8980-f557-469c-8add-25fccddda107" providerId="AD" clId="Web-{5277F0E0-9100-6182-6721-A4A5A9F3BFDD}" dt="2022-04-07T00:23:48.628" v="529"/>
          <ac:graphicFrameMkLst>
            <pc:docMk/>
            <pc:sldMk cId="3352888196" sldId="274"/>
            <ac:graphicFrameMk id="5" creationId="{7510AF70-8BE6-7094-349A-5FB3376DD1B5}"/>
          </ac:graphicFrameMkLst>
        </pc:graphicFrameChg>
        <pc:picChg chg="add">
          <ac:chgData name="Lyndon Renaud" userId="S::renau11s@uwindsor.ca::5e9f8980-f557-469c-8add-25fccddda107" providerId="AD" clId="Web-{5277F0E0-9100-6182-6721-A4A5A9F3BFDD}" dt="2022-04-07T00:23:48.628" v="529"/>
          <ac:picMkLst>
            <pc:docMk/>
            <pc:sldMk cId="3352888196" sldId="274"/>
            <ac:picMk id="17" creationId="{DF63C9AD-AE6E-4512-8171-91612E84CCFB}"/>
          </ac:picMkLst>
        </pc:picChg>
        <pc:cxnChg chg="add">
          <ac:chgData name="Lyndon Renaud" userId="S::renau11s@uwindsor.ca::5e9f8980-f557-469c-8add-25fccddda107" providerId="AD" clId="Web-{5277F0E0-9100-6182-6721-A4A5A9F3BFDD}" dt="2022-04-07T00:23:48.628" v="529"/>
          <ac:cxnSpMkLst>
            <pc:docMk/>
            <pc:sldMk cId="3352888196" sldId="274"/>
            <ac:cxnSpMk id="13" creationId="{9EBB0476-5CF0-4F44-8D68-5D42D7AEE43A}"/>
          </ac:cxnSpMkLst>
        </pc:cxnChg>
        <pc:cxnChg chg="add">
          <ac:chgData name="Lyndon Renaud" userId="S::renau11s@uwindsor.ca::5e9f8980-f557-469c-8add-25fccddda107" providerId="AD" clId="Web-{5277F0E0-9100-6182-6721-A4A5A9F3BFDD}" dt="2022-04-07T00:23:48.628" v="529"/>
          <ac:cxnSpMkLst>
            <pc:docMk/>
            <pc:sldMk cId="3352888196" sldId="274"/>
            <ac:cxnSpMk id="19" creationId="{FE1A49CE-B63D-457A-A180-1C883E1A63D2}"/>
          </ac:cxnSpMkLst>
        </pc:cxnChg>
      </pc:sldChg>
      <pc:sldChg chg="modSp new">
        <pc:chgData name="Lyndon Renaud" userId="S::renau11s@uwindsor.ca::5e9f8980-f557-469c-8add-25fccddda107" providerId="AD" clId="Web-{5277F0E0-9100-6182-6721-A4A5A9F3BFDD}" dt="2022-04-07T00:25:31.536" v="537" actId="20577"/>
        <pc:sldMkLst>
          <pc:docMk/>
          <pc:sldMk cId="138338208" sldId="275"/>
        </pc:sldMkLst>
        <pc:spChg chg="mod">
          <ac:chgData name="Lyndon Renaud" userId="S::renau11s@uwindsor.ca::5e9f8980-f557-469c-8add-25fccddda107" providerId="AD" clId="Web-{5277F0E0-9100-6182-6721-A4A5A9F3BFDD}" dt="2022-04-07T00:25:31.536" v="537" actId="20577"/>
          <ac:spMkLst>
            <pc:docMk/>
            <pc:sldMk cId="138338208" sldId="275"/>
            <ac:spMk id="2" creationId="{20BEA4C1-22F6-6B43-C84C-3711B803B4BF}"/>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DB05C9-A23A-4044-A68E-FD167631E63B}" type="doc">
      <dgm:prSet loTypeId="urn:microsoft.com/office/officeart/2016/7/layout/VerticalSolidActionList" loCatId="List" qsTypeId="urn:microsoft.com/office/officeart/2005/8/quickstyle/simple1" qsCatId="simple" csTypeId="urn:microsoft.com/office/officeart/2005/8/colors/accent1_2" csCatId="accent1" phldr="1"/>
      <dgm:spPr/>
      <dgm:t>
        <a:bodyPr/>
        <a:lstStyle/>
        <a:p>
          <a:endParaRPr lang="en-US"/>
        </a:p>
      </dgm:t>
    </dgm:pt>
    <dgm:pt modelId="{171B95AA-5FDF-4585-8FE8-2288FAC1FDD4}">
      <dgm:prSet phldr="0"/>
      <dgm:spPr/>
      <dgm:t>
        <a:bodyPr/>
        <a:lstStyle/>
        <a:p>
          <a:pPr rtl="0"/>
          <a:r>
            <a:rPr lang="en-US">
              <a:latin typeface="Gill Sans MT" panose="020B0502020104020203"/>
            </a:rPr>
            <a:t>Greyscale Conversion</a:t>
          </a:r>
          <a:endParaRPr lang="en-US"/>
        </a:p>
      </dgm:t>
    </dgm:pt>
    <dgm:pt modelId="{2496EBC4-AE14-4874-AEF9-F8E79EBED960}" type="parTrans" cxnId="{7CABEE0B-EBB6-4021-9C68-017DFA115EF9}">
      <dgm:prSet/>
      <dgm:spPr/>
      <dgm:t>
        <a:bodyPr/>
        <a:lstStyle/>
        <a:p>
          <a:endParaRPr lang="en-US"/>
        </a:p>
      </dgm:t>
    </dgm:pt>
    <dgm:pt modelId="{263166B3-DD75-404D-B089-7747340E8655}" type="sibTrans" cxnId="{7CABEE0B-EBB6-4021-9C68-017DFA115EF9}">
      <dgm:prSet/>
      <dgm:spPr/>
      <dgm:t>
        <a:bodyPr/>
        <a:lstStyle/>
        <a:p>
          <a:endParaRPr lang="en-US"/>
        </a:p>
      </dgm:t>
    </dgm:pt>
    <dgm:pt modelId="{395D79C8-0F2A-4F02-BB18-E382CD48CBE6}">
      <dgm:prSet/>
      <dgm:spPr/>
      <dgm:t>
        <a:bodyPr/>
        <a:lstStyle/>
        <a:p>
          <a:r>
            <a:rPr lang="en-US"/>
            <a:t>Convert image to grey scale</a:t>
          </a:r>
        </a:p>
      </dgm:t>
    </dgm:pt>
    <dgm:pt modelId="{C487F08A-EF26-4D60-93DD-B88B4199AB16}" type="parTrans" cxnId="{1386C71D-11AE-407B-ADA7-E2FE230779EB}">
      <dgm:prSet/>
      <dgm:spPr/>
      <dgm:t>
        <a:bodyPr/>
        <a:lstStyle/>
        <a:p>
          <a:endParaRPr lang="en-US"/>
        </a:p>
      </dgm:t>
    </dgm:pt>
    <dgm:pt modelId="{1B3BD699-088E-419B-A9DF-2201B1244A04}" type="sibTrans" cxnId="{1386C71D-11AE-407B-ADA7-E2FE230779EB}">
      <dgm:prSet/>
      <dgm:spPr/>
      <dgm:t>
        <a:bodyPr/>
        <a:lstStyle/>
        <a:p>
          <a:endParaRPr lang="en-US"/>
        </a:p>
      </dgm:t>
    </dgm:pt>
    <dgm:pt modelId="{D40F155B-C7C2-414F-855F-9AF05521F959}">
      <dgm:prSet/>
      <dgm:spPr/>
      <dgm:t>
        <a:bodyPr/>
        <a:lstStyle/>
        <a:p>
          <a:r>
            <a:rPr lang="en-US"/>
            <a:t>Makes object contours more </a:t>
          </a:r>
          <a:r>
            <a:rPr lang="en-US">
              <a:latin typeface="Gill Sans MT" panose="020B0502020104020203"/>
            </a:rPr>
            <a:t>visible</a:t>
          </a:r>
          <a:endParaRPr lang="en-US"/>
        </a:p>
      </dgm:t>
    </dgm:pt>
    <dgm:pt modelId="{F13FA634-5E16-478D-9010-045C7A142E03}" type="parTrans" cxnId="{AFE1BA0C-2013-4019-ADB6-F6E7C55620F1}">
      <dgm:prSet/>
      <dgm:spPr/>
      <dgm:t>
        <a:bodyPr/>
        <a:lstStyle/>
        <a:p>
          <a:endParaRPr lang="en-US"/>
        </a:p>
      </dgm:t>
    </dgm:pt>
    <dgm:pt modelId="{CEC5C8F7-E5B1-4B3E-8C71-595CDD2FC1C0}" type="sibTrans" cxnId="{AFE1BA0C-2013-4019-ADB6-F6E7C55620F1}">
      <dgm:prSet/>
      <dgm:spPr/>
      <dgm:t>
        <a:bodyPr/>
        <a:lstStyle/>
        <a:p>
          <a:endParaRPr lang="en-US"/>
        </a:p>
      </dgm:t>
    </dgm:pt>
    <dgm:pt modelId="{876EF9FC-0556-4153-9156-4C3B081329F2}">
      <dgm:prSet/>
      <dgm:spPr/>
      <dgm:t>
        <a:bodyPr/>
        <a:lstStyle/>
        <a:p>
          <a:pPr rtl="0"/>
          <a:r>
            <a:rPr lang="en-US">
              <a:latin typeface="Gill Sans MT" panose="020B0502020104020203"/>
            </a:rPr>
            <a:t>Image </a:t>
          </a:r>
          <a:r>
            <a:rPr lang="en-US"/>
            <a:t>Blurring</a:t>
          </a:r>
        </a:p>
      </dgm:t>
    </dgm:pt>
    <dgm:pt modelId="{DC8F3EE1-1CB7-412E-A18C-2641E3875250}" type="parTrans" cxnId="{9A8A113C-A28A-45E1-83CC-EA22881AD878}">
      <dgm:prSet/>
      <dgm:spPr/>
      <dgm:t>
        <a:bodyPr/>
        <a:lstStyle/>
        <a:p>
          <a:endParaRPr lang="en-US"/>
        </a:p>
      </dgm:t>
    </dgm:pt>
    <dgm:pt modelId="{C790A1DB-75E5-46B6-AD16-85E892D8C41C}" type="sibTrans" cxnId="{9A8A113C-A28A-45E1-83CC-EA22881AD878}">
      <dgm:prSet/>
      <dgm:spPr/>
      <dgm:t>
        <a:bodyPr/>
        <a:lstStyle/>
        <a:p>
          <a:endParaRPr lang="en-US"/>
        </a:p>
      </dgm:t>
    </dgm:pt>
    <dgm:pt modelId="{26558B2F-C2FE-488D-AC7E-59530A2B08F6}">
      <dgm:prSet phldr="0"/>
      <dgm:spPr/>
      <dgm:t>
        <a:bodyPr/>
        <a:lstStyle/>
        <a:p>
          <a:pPr rtl="0"/>
          <a:r>
            <a:rPr lang="en-US">
              <a:latin typeface="Gill Sans MT" panose="020B0502020104020203"/>
            </a:rPr>
            <a:t>Apply Gaussian blur</a:t>
          </a:r>
          <a:endParaRPr lang="en-US"/>
        </a:p>
      </dgm:t>
    </dgm:pt>
    <dgm:pt modelId="{CA41CB34-C0E0-4162-9EFE-33AC13119F48}" type="parTrans" cxnId="{6ED8FB27-AD3A-4B4F-A802-3D8E4AC6ADF8}">
      <dgm:prSet/>
      <dgm:spPr/>
      <dgm:t>
        <a:bodyPr/>
        <a:lstStyle/>
        <a:p>
          <a:endParaRPr lang="en-US"/>
        </a:p>
      </dgm:t>
    </dgm:pt>
    <dgm:pt modelId="{3B2FEA4C-6353-45D1-913B-FD6952398CED}" type="sibTrans" cxnId="{6ED8FB27-AD3A-4B4F-A802-3D8E4AC6ADF8}">
      <dgm:prSet/>
      <dgm:spPr/>
      <dgm:t>
        <a:bodyPr/>
        <a:lstStyle/>
        <a:p>
          <a:endParaRPr lang="en-US"/>
        </a:p>
      </dgm:t>
    </dgm:pt>
    <dgm:pt modelId="{7741FEF6-9EB9-415F-8838-FBF691E446F9}">
      <dgm:prSet/>
      <dgm:spPr/>
      <dgm:t>
        <a:bodyPr/>
        <a:lstStyle/>
        <a:p>
          <a:r>
            <a:rPr lang="en-US"/>
            <a:t>Removes noise from the image </a:t>
          </a:r>
        </a:p>
      </dgm:t>
    </dgm:pt>
    <dgm:pt modelId="{DDEDD535-46A9-44BB-AC8A-C39ABB441A93}" type="parTrans" cxnId="{5E22BE88-B1C0-44FC-AADE-2ACB4980FB3B}">
      <dgm:prSet/>
      <dgm:spPr/>
      <dgm:t>
        <a:bodyPr/>
        <a:lstStyle/>
        <a:p>
          <a:endParaRPr lang="en-US"/>
        </a:p>
      </dgm:t>
    </dgm:pt>
    <dgm:pt modelId="{B2AA9906-8EC6-4A77-9FF2-24EBCF2BBCA3}" type="sibTrans" cxnId="{5E22BE88-B1C0-44FC-AADE-2ACB4980FB3B}">
      <dgm:prSet/>
      <dgm:spPr/>
      <dgm:t>
        <a:bodyPr/>
        <a:lstStyle/>
        <a:p>
          <a:endParaRPr lang="en-US"/>
        </a:p>
      </dgm:t>
    </dgm:pt>
    <dgm:pt modelId="{176915F9-1E0B-4710-B77A-2BEEDA58BB21}">
      <dgm:prSet/>
      <dgm:spPr/>
      <dgm:t>
        <a:bodyPr/>
        <a:lstStyle/>
        <a:p>
          <a:pPr rtl="0"/>
          <a:r>
            <a:rPr lang="en-US"/>
            <a:t>Image</a:t>
          </a:r>
          <a:r>
            <a:rPr lang="en-US">
              <a:latin typeface="Gill Sans MT" panose="020B0502020104020203"/>
            </a:rPr>
            <a:t> Thresholding</a:t>
          </a:r>
          <a:endParaRPr lang="en-US"/>
        </a:p>
      </dgm:t>
    </dgm:pt>
    <dgm:pt modelId="{44CBF53C-C6CB-468B-A7E6-CF2F76081838}" type="parTrans" cxnId="{C13B3798-5AFD-470E-9692-8E791132FC14}">
      <dgm:prSet/>
      <dgm:spPr/>
      <dgm:t>
        <a:bodyPr/>
        <a:lstStyle/>
        <a:p>
          <a:endParaRPr lang="en-US"/>
        </a:p>
      </dgm:t>
    </dgm:pt>
    <dgm:pt modelId="{C271E2B4-1443-41A3-B0A0-90DE3E8610B4}" type="sibTrans" cxnId="{C13B3798-5AFD-470E-9692-8E791132FC14}">
      <dgm:prSet/>
      <dgm:spPr/>
      <dgm:t>
        <a:bodyPr/>
        <a:lstStyle/>
        <a:p>
          <a:endParaRPr lang="en-US"/>
        </a:p>
      </dgm:t>
    </dgm:pt>
    <dgm:pt modelId="{2F58E25C-2041-4A00-9389-B5BE8079E78E}">
      <dgm:prSet/>
      <dgm:spPr/>
      <dgm:t>
        <a:bodyPr/>
        <a:lstStyle/>
        <a:p>
          <a:pPr rtl="0"/>
          <a:r>
            <a:rPr lang="en-US">
              <a:latin typeface="Gill Sans MT" panose="020B0502020104020203"/>
            </a:rPr>
            <a:t>Apply threshold to image pixels</a:t>
          </a:r>
          <a:endParaRPr lang="en-US"/>
        </a:p>
      </dgm:t>
    </dgm:pt>
    <dgm:pt modelId="{5F2FDE95-A744-47F8-BCD1-6CC3A7BBD827}" type="parTrans" cxnId="{164AF13D-211C-447F-957E-67BB15A5CCAD}">
      <dgm:prSet/>
      <dgm:spPr/>
      <dgm:t>
        <a:bodyPr/>
        <a:lstStyle/>
        <a:p>
          <a:endParaRPr lang="en-US"/>
        </a:p>
      </dgm:t>
    </dgm:pt>
    <dgm:pt modelId="{F69556BB-C04F-4507-B6D8-9B0E17352BD9}" type="sibTrans" cxnId="{164AF13D-211C-447F-957E-67BB15A5CCAD}">
      <dgm:prSet/>
      <dgm:spPr/>
      <dgm:t>
        <a:bodyPr/>
        <a:lstStyle/>
        <a:p>
          <a:endParaRPr lang="en-US"/>
        </a:p>
      </dgm:t>
    </dgm:pt>
    <dgm:pt modelId="{389AF925-F35A-48F8-A811-45B77E521C30}">
      <dgm:prSet/>
      <dgm:spPr/>
      <dgm:t>
        <a:bodyPr/>
        <a:lstStyle/>
        <a:p>
          <a:r>
            <a:rPr lang="en-US"/>
            <a:t>Filter pixels in image</a:t>
          </a:r>
        </a:p>
      </dgm:t>
    </dgm:pt>
    <dgm:pt modelId="{2776C429-3409-40E2-AF93-9EE064A7CED0}" type="parTrans" cxnId="{9EA9560E-C99D-4845-841D-47B0842606D2}">
      <dgm:prSet/>
      <dgm:spPr/>
      <dgm:t>
        <a:bodyPr/>
        <a:lstStyle/>
        <a:p>
          <a:endParaRPr lang="en-US"/>
        </a:p>
      </dgm:t>
    </dgm:pt>
    <dgm:pt modelId="{C3C2B824-8937-48DC-9DD1-BA7EAAD94581}" type="sibTrans" cxnId="{9EA9560E-C99D-4845-841D-47B0842606D2}">
      <dgm:prSet/>
      <dgm:spPr/>
      <dgm:t>
        <a:bodyPr/>
        <a:lstStyle/>
        <a:p>
          <a:endParaRPr lang="en-US"/>
        </a:p>
      </dgm:t>
    </dgm:pt>
    <dgm:pt modelId="{29BF02DA-7E5D-44BA-B58F-1061A3140CC2}">
      <dgm:prSet/>
      <dgm:spPr/>
      <dgm:t>
        <a:bodyPr/>
        <a:lstStyle/>
        <a:p>
          <a:r>
            <a:rPr lang="en-US"/>
            <a:t>Keep pixels above threshold</a:t>
          </a:r>
        </a:p>
      </dgm:t>
    </dgm:pt>
    <dgm:pt modelId="{B582F97F-9200-4BBD-8477-39A9B2A76E86}" type="parTrans" cxnId="{11D16944-A9B7-4FA2-B2D2-DD4BCD49C703}">
      <dgm:prSet/>
      <dgm:spPr/>
      <dgm:t>
        <a:bodyPr/>
        <a:lstStyle/>
        <a:p>
          <a:endParaRPr lang="en-US"/>
        </a:p>
      </dgm:t>
    </dgm:pt>
    <dgm:pt modelId="{DE75770B-C5E8-4BF1-AFA9-D1C973F74D3B}" type="sibTrans" cxnId="{11D16944-A9B7-4FA2-B2D2-DD4BCD49C703}">
      <dgm:prSet/>
      <dgm:spPr/>
      <dgm:t>
        <a:bodyPr/>
        <a:lstStyle/>
        <a:p>
          <a:endParaRPr lang="en-US"/>
        </a:p>
      </dgm:t>
    </dgm:pt>
    <dgm:pt modelId="{BCA1C1AB-49FE-454B-9265-76FAD801051B}">
      <dgm:prSet/>
      <dgm:spPr/>
      <dgm:t>
        <a:bodyPr/>
        <a:lstStyle/>
        <a:p>
          <a:r>
            <a:rPr lang="en-US"/>
            <a:t>Discard pixels below threshold</a:t>
          </a:r>
        </a:p>
      </dgm:t>
    </dgm:pt>
    <dgm:pt modelId="{A996EAFE-189C-49F2-86DC-5E89796CE0FD}" type="parTrans" cxnId="{9F12B8A3-7C66-4890-BEC8-BF5B3E566B31}">
      <dgm:prSet/>
      <dgm:spPr/>
      <dgm:t>
        <a:bodyPr/>
        <a:lstStyle/>
        <a:p>
          <a:endParaRPr lang="en-US"/>
        </a:p>
      </dgm:t>
    </dgm:pt>
    <dgm:pt modelId="{BBC1439D-4A6E-4617-97CE-5FF464DC5FE2}" type="sibTrans" cxnId="{9F12B8A3-7C66-4890-BEC8-BF5B3E566B31}">
      <dgm:prSet/>
      <dgm:spPr/>
      <dgm:t>
        <a:bodyPr/>
        <a:lstStyle/>
        <a:p>
          <a:endParaRPr lang="en-US"/>
        </a:p>
      </dgm:t>
    </dgm:pt>
    <dgm:pt modelId="{D467A9E2-94F6-4F9E-99FE-42A2C42EA4D8}">
      <dgm:prSet phldr="0"/>
      <dgm:spPr/>
      <dgm:t>
        <a:bodyPr/>
        <a:lstStyle/>
        <a:p>
          <a:pPr rtl="0"/>
          <a:r>
            <a:rPr lang="en-US">
              <a:latin typeface="Gill Sans MT" panose="020B0502020104020203"/>
            </a:rPr>
            <a:t>Amount of blurring defined by blur radius</a:t>
          </a:r>
        </a:p>
      </dgm:t>
    </dgm:pt>
    <dgm:pt modelId="{B64683B3-AD76-43E2-842A-DE5B3E2BA5A0}" type="parTrans" cxnId="{DBF82246-7C61-46DB-88DB-ECA9E7DEE12C}">
      <dgm:prSet/>
      <dgm:spPr/>
    </dgm:pt>
    <dgm:pt modelId="{C776829D-C2FD-4292-BA52-E4ACFDA994A2}" type="sibTrans" cxnId="{DBF82246-7C61-46DB-88DB-ECA9E7DEE12C}">
      <dgm:prSet/>
      <dgm:spPr/>
    </dgm:pt>
    <dgm:pt modelId="{994A2E6F-1660-4F19-830F-48BC1798352F}" type="pres">
      <dgm:prSet presAssocID="{FADB05C9-A23A-4044-A68E-FD167631E63B}" presName="Name0" presStyleCnt="0">
        <dgm:presLayoutVars>
          <dgm:dir/>
          <dgm:animLvl val="lvl"/>
          <dgm:resizeHandles val="exact"/>
        </dgm:presLayoutVars>
      </dgm:prSet>
      <dgm:spPr/>
    </dgm:pt>
    <dgm:pt modelId="{6EBEF42E-939D-4ED3-B8EE-19CC10635BE7}" type="pres">
      <dgm:prSet presAssocID="{171B95AA-5FDF-4585-8FE8-2288FAC1FDD4}" presName="linNode" presStyleCnt="0"/>
      <dgm:spPr/>
    </dgm:pt>
    <dgm:pt modelId="{71483293-219E-4AF3-BB2B-432B02920554}" type="pres">
      <dgm:prSet presAssocID="{171B95AA-5FDF-4585-8FE8-2288FAC1FDD4}" presName="parentText" presStyleLbl="alignNode1" presStyleIdx="0" presStyleCnt="3">
        <dgm:presLayoutVars>
          <dgm:chMax val="1"/>
          <dgm:bulletEnabled/>
        </dgm:presLayoutVars>
      </dgm:prSet>
      <dgm:spPr/>
    </dgm:pt>
    <dgm:pt modelId="{E8449502-1021-44A1-A842-34400F824119}" type="pres">
      <dgm:prSet presAssocID="{171B95AA-5FDF-4585-8FE8-2288FAC1FDD4}" presName="descendantText" presStyleLbl="alignAccFollowNode1" presStyleIdx="0" presStyleCnt="3">
        <dgm:presLayoutVars>
          <dgm:bulletEnabled/>
        </dgm:presLayoutVars>
      </dgm:prSet>
      <dgm:spPr/>
    </dgm:pt>
    <dgm:pt modelId="{4FD5C619-A15E-467A-90B3-DC59A08E75C7}" type="pres">
      <dgm:prSet presAssocID="{263166B3-DD75-404D-B089-7747340E8655}" presName="sp" presStyleCnt="0"/>
      <dgm:spPr/>
    </dgm:pt>
    <dgm:pt modelId="{C5918053-6718-4F73-84C4-292F9B1015FD}" type="pres">
      <dgm:prSet presAssocID="{876EF9FC-0556-4153-9156-4C3B081329F2}" presName="linNode" presStyleCnt="0"/>
      <dgm:spPr/>
    </dgm:pt>
    <dgm:pt modelId="{3C6BD109-A437-4E0E-84F4-C376F369A18C}" type="pres">
      <dgm:prSet presAssocID="{876EF9FC-0556-4153-9156-4C3B081329F2}" presName="parentText" presStyleLbl="alignNode1" presStyleIdx="1" presStyleCnt="3">
        <dgm:presLayoutVars>
          <dgm:chMax val="1"/>
          <dgm:bulletEnabled/>
        </dgm:presLayoutVars>
      </dgm:prSet>
      <dgm:spPr/>
    </dgm:pt>
    <dgm:pt modelId="{DD02FA83-614B-4996-A07A-156E383868A8}" type="pres">
      <dgm:prSet presAssocID="{876EF9FC-0556-4153-9156-4C3B081329F2}" presName="descendantText" presStyleLbl="alignAccFollowNode1" presStyleIdx="1" presStyleCnt="3">
        <dgm:presLayoutVars>
          <dgm:bulletEnabled/>
        </dgm:presLayoutVars>
      </dgm:prSet>
      <dgm:spPr/>
    </dgm:pt>
    <dgm:pt modelId="{0F93AD9F-B319-46E1-A475-3BCD48E7DF93}" type="pres">
      <dgm:prSet presAssocID="{C790A1DB-75E5-46B6-AD16-85E892D8C41C}" presName="sp" presStyleCnt="0"/>
      <dgm:spPr/>
    </dgm:pt>
    <dgm:pt modelId="{6D0204FE-FB86-42D1-8FFB-175B27B15EDA}" type="pres">
      <dgm:prSet presAssocID="{176915F9-1E0B-4710-B77A-2BEEDA58BB21}" presName="linNode" presStyleCnt="0"/>
      <dgm:spPr/>
    </dgm:pt>
    <dgm:pt modelId="{DB227037-52D9-4F56-9AB4-E019E19DA043}" type="pres">
      <dgm:prSet presAssocID="{176915F9-1E0B-4710-B77A-2BEEDA58BB21}" presName="parentText" presStyleLbl="alignNode1" presStyleIdx="2" presStyleCnt="3">
        <dgm:presLayoutVars>
          <dgm:chMax val="1"/>
          <dgm:bulletEnabled/>
        </dgm:presLayoutVars>
      </dgm:prSet>
      <dgm:spPr/>
    </dgm:pt>
    <dgm:pt modelId="{51513039-67DD-4CCC-AE46-152BE957607E}" type="pres">
      <dgm:prSet presAssocID="{176915F9-1E0B-4710-B77A-2BEEDA58BB21}" presName="descendantText" presStyleLbl="alignAccFollowNode1" presStyleIdx="2" presStyleCnt="3">
        <dgm:presLayoutVars>
          <dgm:bulletEnabled/>
        </dgm:presLayoutVars>
      </dgm:prSet>
      <dgm:spPr/>
    </dgm:pt>
  </dgm:ptLst>
  <dgm:cxnLst>
    <dgm:cxn modelId="{7CABEE0B-EBB6-4021-9C68-017DFA115EF9}" srcId="{FADB05C9-A23A-4044-A68E-FD167631E63B}" destId="{171B95AA-5FDF-4585-8FE8-2288FAC1FDD4}" srcOrd="0" destOrd="0" parTransId="{2496EBC4-AE14-4874-AEF9-F8E79EBED960}" sibTransId="{263166B3-DD75-404D-B089-7747340E8655}"/>
    <dgm:cxn modelId="{AFE1BA0C-2013-4019-ADB6-F6E7C55620F1}" srcId="{395D79C8-0F2A-4F02-BB18-E382CD48CBE6}" destId="{D40F155B-C7C2-414F-855F-9AF05521F959}" srcOrd="0" destOrd="0" parTransId="{F13FA634-5E16-478D-9010-045C7A142E03}" sibTransId="{CEC5C8F7-E5B1-4B3E-8C71-595CDD2FC1C0}"/>
    <dgm:cxn modelId="{9EA9560E-C99D-4845-841D-47B0842606D2}" srcId="{2F58E25C-2041-4A00-9389-B5BE8079E78E}" destId="{389AF925-F35A-48F8-A811-45B77E521C30}" srcOrd="0" destOrd="0" parTransId="{2776C429-3409-40E2-AF93-9EE064A7CED0}" sibTransId="{C3C2B824-8937-48DC-9DD1-BA7EAAD94581}"/>
    <dgm:cxn modelId="{1386C71D-11AE-407B-ADA7-E2FE230779EB}" srcId="{171B95AA-5FDF-4585-8FE8-2288FAC1FDD4}" destId="{395D79C8-0F2A-4F02-BB18-E382CD48CBE6}" srcOrd="0" destOrd="0" parTransId="{C487F08A-EF26-4D60-93DD-B88B4199AB16}" sibTransId="{1B3BD699-088E-419B-A9DF-2201B1244A04}"/>
    <dgm:cxn modelId="{6ED8FB27-AD3A-4B4F-A802-3D8E4AC6ADF8}" srcId="{876EF9FC-0556-4153-9156-4C3B081329F2}" destId="{26558B2F-C2FE-488D-AC7E-59530A2B08F6}" srcOrd="0" destOrd="0" parTransId="{CA41CB34-C0E0-4162-9EFE-33AC13119F48}" sibTransId="{3B2FEA4C-6353-45D1-913B-FD6952398CED}"/>
    <dgm:cxn modelId="{AE746A35-D4F0-41B8-A998-005BC4B78F85}" type="presOf" srcId="{26558B2F-C2FE-488D-AC7E-59530A2B08F6}" destId="{DD02FA83-614B-4996-A07A-156E383868A8}" srcOrd="0" destOrd="0" presId="urn:microsoft.com/office/officeart/2016/7/layout/VerticalSolidActionList"/>
    <dgm:cxn modelId="{9A8A113C-A28A-45E1-83CC-EA22881AD878}" srcId="{FADB05C9-A23A-4044-A68E-FD167631E63B}" destId="{876EF9FC-0556-4153-9156-4C3B081329F2}" srcOrd="1" destOrd="0" parTransId="{DC8F3EE1-1CB7-412E-A18C-2641E3875250}" sibTransId="{C790A1DB-75E5-46B6-AD16-85E892D8C41C}"/>
    <dgm:cxn modelId="{164AF13D-211C-447F-957E-67BB15A5CCAD}" srcId="{176915F9-1E0B-4710-B77A-2BEEDA58BB21}" destId="{2F58E25C-2041-4A00-9389-B5BE8079E78E}" srcOrd="0" destOrd="0" parTransId="{5F2FDE95-A744-47F8-BCD1-6CC3A7BBD827}" sibTransId="{F69556BB-C04F-4507-B6D8-9B0E17352BD9}"/>
    <dgm:cxn modelId="{2DB0AE41-34BD-4CCD-A09F-FB0FD5612CCA}" type="presOf" srcId="{876EF9FC-0556-4153-9156-4C3B081329F2}" destId="{3C6BD109-A437-4E0E-84F4-C376F369A18C}" srcOrd="0" destOrd="0" presId="urn:microsoft.com/office/officeart/2016/7/layout/VerticalSolidActionList"/>
    <dgm:cxn modelId="{11D16944-A9B7-4FA2-B2D2-DD4BCD49C703}" srcId="{2F58E25C-2041-4A00-9389-B5BE8079E78E}" destId="{29BF02DA-7E5D-44BA-B58F-1061A3140CC2}" srcOrd="1" destOrd="0" parTransId="{B582F97F-9200-4BBD-8477-39A9B2A76E86}" sibTransId="{DE75770B-C5E8-4BF1-AFA9-D1C973F74D3B}"/>
    <dgm:cxn modelId="{DBF82246-7C61-46DB-88DB-ECA9E7DEE12C}" srcId="{26558B2F-C2FE-488D-AC7E-59530A2B08F6}" destId="{D467A9E2-94F6-4F9E-99FE-42A2C42EA4D8}" srcOrd="1" destOrd="0" parTransId="{B64683B3-AD76-43E2-842A-DE5B3E2BA5A0}" sibTransId="{C776829D-C2FD-4292-BA52-E4ACFDA994A2}"/>
    <dgm:cxn modelId="{6B217F67-990F-42BA-92A0-FBEC749A020A}" type="presOf" srcId="{7741FEF6-9EB9-415F-8838-FBF691E446F9}" destId="{DD02FA83-614B-4996-A07A-156E383868A8}" srcOrd="0" destOrd="1" presId="urn:microsoft.com/office/officeart/2016/7/layout/VerticalSolidActionList"/>
    <dgm:cxn modelId="{537EB267-30C0-4ABE-BEE8-AC4FBBA38DC0}" type="presOf" srcId="{29BF02DA-7E5D-44BA-B58F-1061A3140CC2}" destId="{51513039-67DD-4CCC-AE46-152BE957607E}" srcOrd="0" destOrd="2" presId="urn:microsoft.com/office/officeart/2016/7/layout/VerticalSolidActionList"/>
    <dgm:cxn modelId="{176E1273-9574-4B90-8B5B-D24A536D24D9}" type="presOf" srcId="{395D79C8-0F2A-4F02-BB18-E382CD48CBE6}" destId="{E8449502-1021-44A1-A842-34400F824119}" srcOrd="0" destOrd="0" presId="urn:microsoft.com/office/officeart/2016/7/layout/VerticalSolidActionList"/>
    <dgm:cxn modelId="{5E22BE88-B1C0-44FC-AADE-2ACB4980FB3B}" srcId="{26558B2F-C2FE-488D-AC7E-59530A2B08F6}" destId="{7741FEF6-9EB9-415F-8838-FBF691E446F9}" srcOrd="0" destOrd="0" parTransId="{DDEDD535-46A9-44BB-AC8A-C39ABB441A93}" sibTransId="{B2AA9906-8EC6-4A77-9FF2-24EBCF2BBCA3}"/>
    <dgm:cxn modelId="{C13B3798-5AFD-470E-9692-8E791132FC14}" srcId="{FADB05C9-A23A-4044-A68E-FD167631E63B}" destId="{176915F9-1E0B-4710-B77A-2BEEDA58BB21}" srcOrd="2" destOrd="0" parTransId="{44CBF53C-C6CB-468B-A7E6-CF2F76081838}" sibTransId="{C271E2B4-1443-41A3-B0A0-90DE3E8610B4}"/>
    <dgm:cxn modelId="{B43D539B-DA3E-489A-A1A0-C57638C0D651}" type="presOf" srcId="{176915F9-1E0B-4710-B77A-2BEEDA58BB21}" destId="{DB227037-52D9-4F56-9AB4-E019E19DA043}" srcOrd="0" destOrd="0" presId="urn:microsoft.com/office/officeart/2016/7/layout/VerticalSolidActionList"/>
    <dgm:cxn modelId="{FFF302A2-77EA-474B-9855-1527991C5153}" type="presOf" srcId="{389AF925-F35A-48F8-A811-45B77E521C30}" destId="{51513039-67DD-4CCC-AE46-152BE957607E}" srcOrd="0" destOrd="1" presId="urn:microsoft.com/office/officeart/2016/7/layout/VerticalSolidActionList"/>
    <dgm:cxn modelId="{9F12B8A3-7C66-4890-BEC8-BF5B3E566B31}" srcId="{2F58E25C-2041-4A00-9389-B5BE8079E78E}" destId="{BCA1C1AB-49FE-454B-9265-76FAD801051B}" srcOrd="2" destOrd="0" parTransId="{A996EAFE-189C-49F2-86DC-5E89796CE0FD}" sibTransId="{BBC1439D-4A6E-4617-97CE-5FF464DC5FE2}"/>
    <dgm:cxn modelId="{71732FAE-7FD7-4038-87F5-71CC092BBB88}" type="presOf" srcId="{2F58E25C-2041-4A00-9389-B5BE8079E78E}" destId="{51513039-67DD-4CCC-AE46-152BE957607E}" srcOrd="0" destOrd="0" presId="urn:microsoft.com/office/officeart/2016/7/layout/VerticalSolidActionList"/>
    <dgm:cxn modelId="{FC13FAB5-206F-4F26-9589-8568AA247E3D}" type="presOf" srcId="{BCA1C1AB-49FE-454B-9265-76FAD801051B}" destId="{51513039-67DD-4CCC-AE46-152BE957607E}" srcOrd="0" destOrd="3" presId="urn:microsoft.com/office/officeart/2016/7/layout/VerticalSolidActionList"/>
    <dgm:cxn modelId="{F1676ABB-C08B-4D70-9037-5AD62B22ACB6}" type="presOf" srcId="{171B95AA-5FDF-4585-8FE8-2288FAC1FDD4}" destId="{71483293-219E-4AF3-BB2B-432B02920554}" srcOrd="0" destOrd="0" presId="urn:microsoft.com/office/officeart/2016/7/layout/VerticalSolidActionList"/>
    <dgm:cxn modelId="{C5C14CF0-7A03-4A37-8BB4-C5CA9C830CA9}" type="presOf" srcId="{D40F155B-C7C2-414F-855F-9AF05521F959}" destId="{E8449502-1021-44A1-A842-34400F824119}" srcOrd="0" destOrd="1" presId="urn:microsoft.com/office/officeart/2016/7/layout/VerticalSolidActionList"/>
    <dgm:cxn modelId="{FD2FC7F8-1818-4EDA-8A2E-2BD2F52C9747}" type="presOf" srcId="{D467A9E2-94F6-4F9E-99FE-42A2C42EA4D8}" destId="{DD02FA83-614B-4996-A07A-156E383868A8}" srcOrd="0" destOrd="2" presId="urn:microsoft.com/office/officeart/2016/7/layout/VerticalSolidActionList"/>
    <dgm:cxn modelId="{492929FB-54A0-419B-98D5-5537663EB7CA}" type="presOf" srcId="{FADB05C9-A23A-4044-A68E-FD167631E63B}" destId="{994A2E6F-1660-4F19-830F-48BC1798352F}" srcOrd="0" destOrd="0" presId="urn:microsoft.com/office/officeart/2016/7/layout/VerticalSolidActionList"/>
    <dgm:cxn modelId="{7A4D1BDD-5A7D-4B9D-AD0C-C41B9DC30F64}" type="presParOf" srcId="{994A2E6F-1660-4F19-830F-48BC1798352F}" destId="{6EBEF42E-939D-4ED3-B8EE-19CC10635BE7}" srcOrd="0" destOrd="0" presId="urn:microsoft.com/office/officeart/2016/7/layout/VerticalSolidActionList"/>
    <dgm:cxn modelId="{12D7B908-5CA7-4F6F-B12E-6B0913520D09}" type="presParOf" srcId="{6EBEF42E-939D-4ED3-B8EE-19CC10635BE7}" destId="{71483293-219E-4AF3-BB2B-432B02920554}" srcOrd="0" destOrd="0" presId="urn:microsoft.com/office/officeart/2016/7/layout/VerticalSolidActionList"/>
    <dgm:cxn modelId="{F2C69CCC-BBCC-4315-AFF9-D09A5105DDF9}" type="presParOf" srcId="{6EBEF42E-939D-4ED3-B8EE-19CC10635BE7}" destId="{E8449502-1021-44A1-A842-34400F824119}" srcOrd="1" destOrd="0" presId="urn:microsoft.com/office/officeart/2016/7/layout/VerticalSolidActionList"/>
    <dgm:cxn modelId="{229750AA-3A54-4399-9928-3F63D09C1FC6}" type="presParOf" srcId="{994A2E6F-1660-4F19-830F-48BC1798352F}" destId="{4FD5C619-A15E-467A-90B3-DC59A08E75C7}" srcOrd="1" destOrd="0" presId="urn:microsoft.com/office/officeart/2016/7/layout/VerticalSolidActionList"/>
    <dgm:cxn modelId="{46F5F2EA-46B1-4C69-8DF3-1A4153C25127}" type="presParOf" srcId="{994A2E6F-1660-4F19-830F-48BC1798352F}" destId="{C5918053-6718-4F73-84C4-292F9B1015FD}" srcOrd="2" destOrd="0" presId="urn:microsoft.com/office/officeart/2016/7/layout/VerticalSolidActionList"/>
    <dgm:cxn modelId="{01278FE8-40AC-4A8B-8384-728376528B11}" type="presParOf" srcId="{C5918053-6718-4F73-84C4-292F9B1015FD}" destId="{3C6BD109-A437-4E0E-84F4-C376F369A18C}" srcOrd="0" destOrd="0" presId="urn:microsoft.com/office/officeart/2016/7/layout/VerticalSolidActionList"/>
    <dgm:cxn modelId="{88BB246A-E1F7-4026-9AB4-7858FEAE46AA}" type="presParOf" srcId="{C5918053-6718-4F73-84C4-292F9B1015FD}" destId="{DD02FA83-614B-4996-A07A-156E383868A8}" srcOrd="1" destOrd="0" presId="urn:microsoft.com/office/officeart/2016/7/layout/VerticalSolidActionList"/>
    <dgm:cxn modelId="{387D3794-FBCB-4402-BE5B-CBB7862612A7}" type="presParOf" srcId="{994A2E6F-1660-4F19-830F-48BC1798352F}" destId="{0F93AD9F-B319-46E1-A475-3BCD48E7DF93}" srcOrd="3" destOrd="0" presId="urn:microsoft.com/office/officeart/2016/7/layout/VerticalSolidActionList"/>
    <dgm:cxn modelId="{FAB22B16-7A52-498B-BE4C-FC7F11E7488F}" type="presParOf" srcId="{994A2E6F-1660-4F19-830F-48BC1798352F}" destId="{6D0204FE-FB86-42D1-8FFB-175B27B15EDA}" srcOrd="4" destOrd="0" presId="urn:microsoft.com/office/officeart/2016/7/layout/VerticalSolidActionList"/>
    <dgm:cxn modelId="{63AE25A4-0222-4765-8FB2-346E79E39EFA}" type="presParOf" srcId="{6D0204FE-FB86-42D1-8FFB-175B27B15EDA}" destId="{DB227037-52D9-4F56-9AB4-E019E19DA043}" srcOrd="0" destOrd="0" presId="urn:microsoft.com/office/officeart/2016/7/layout/VerticalSolidActionList"/>
    <dgm:cxn modelId="{77C1C31A-D1BC-4364-8F9F-F60FBA8FCE21}" type="presParOf" srcId="{6D0204FE-FB86-42D1-8FFB-175B27B15EDA}" destId="{51513039-67DD-4CCC-AE46-152BE957607E}"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449502-1021-44A1-A842-34400F824119}">
      <dsp:nvSpPr>
        <dsp:cNvPr id="0" name=""/>
        <dsp:cNvSpPr/>
      </dsp:nvSpPr>
      <dsp:spPr>
        <a:xfrm>
          <a:off x="1920655" y="1202"/>
          <a:ext cx="7682620" cy="1232712"/>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064" tIns="313109" rIns="149064" bIns="313109" numCol="1" spcCol="1270" anchor="t" anchorCtr="0">
          <a:noAutofit/>
        </a:bodyPr>
        <a:lstStyle/>
        <a:p>
          <a:pPr marL="0" lvl="0" indent="0" algn="l" defTabSz="488950">
            <a:lnSpc>
              <a:spcPct val="90000"/>
            </a:lnSpc>
            <a:spcBef>
              <a:spcPct val="0"/>
            </a:spcBef>
            <a:spcAft>
              <a:spcPct val="35000"/>
            </a:spcAft>
            <a:buNone/>
          </a:pPr>
          <a:r>
            <a:rPr lang="en-US" sz="1100" kern="1200"/>
            <a:t>Convert image to grey scale</a:t>
          </a:r>
        </a:p>
        <a:p>
          <a:pPr marL="57150" lvl="1" indent="-57150" algn="l" defTabSz="400050">
            <a:lnSpc>
              <a:spcPct val="90000"/>
            </a:lnSpc>
            <a:spcBef>
              <a:spcPct val="0"/>
            </a:spcBef>
            <a:spcAft>
              <a:spcPct val="15000"/>
            </a:spcAft>
            <a:buChar char="•"/>
          </a:pPr>
          <a:r>
            <a:rPr lang="en-US" sz="900" kern="1200"/>
            <a:t>Makes object contours more </a:t>
          </a:r>
          <a:r>
            <a:rPr lang="en-US" sz="900" kern="1200">
              <a:latin typeface="Gill Sans MT" panose="020B0502020104020203"/>
            </a:rPr>
            <a:t>visible</a:t>
          </a:r>
          <a:endParaRPr lang="en-US" sz="900" kern="1200"/>
        </a:p>
      </dsp:txBody>
      <dsp:txXfrm>
        <a:off x="1920655" y="1202"/>
        <a:ext cx="7682620" cy="1232712"/>
      </dsp:txXfrm>
    </dsp:sp>
    <dsp:sp modelId="{71483293-219E-4AF3-BB2B-432B02920554}">
      <dsp:nvSpPr>
        <dsp:cNvPr id="0" name=""/>
        <dsp:cNvSpPr/>
      </dsp:nvSpPr>
      <dsp:spPr>
        <a:xfrm>
          <a:off x="0" y="1202"/>
          <a:ext cx="1920655" cy="1232712"/>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35" tIns="121765" rIns="101635" bIns="121765" numCol="1" spcCol="1270" anchor="ctr" anchorCtr="0">
          <a:noAutofit/>
        </a:bodyPr>
        <a:lstStyle/>
        <a:p>
          <a:pPr marL="0" lvl="0" indent="0" algn="ctr" defTabSz="622300" rtl="0">
            <a:lnSpc>
              <a:spcPct val="90000"/>
            </a:lnSpc>
            <a:spcBef>
              <a:spcPct val="0"/>
            </a:spcBef>
            <a:spcAft>
              <a:spcPct val="35000"/>
            </a:spcAft>
            <a:buNone/>
          </a:pPr>
          <a:r>
            <a:rPr lang="en-US" sz="1400" kern="1200">
              <a:latin typeface="Gill Sans MT" panose="020B0502020104020203"/>
            </a:rPr>
            <a:t>Greyscale Conversion</a:t>
          </a:r>
          <a:endParaRPr lang="en-US" sz="1400" kern="1200"/>
        </a:p>
      </dsp:txBody>
      <dsp:txXfrm>
        <a:off x="0" y="1202"/>
        <a:ext cx="1920655" cy="1232712"/>
      </dsp:txXfrm>
    </dsp:sp>
    <dsp:sp modelId="{DD02FA83-614B-4996-A07A-156E383868A8}">
      <dsp:nvSpPr>
        <dsp:cNvPr id="0" name=""/>
        <dsp:cNvSpPr/>
      </dsp:nvSpPr>
      <dsp:spPr>
        <a:xfrm>
          <a:off x="1920655" y="1307878"/>
          <a:ext cx="7682620" cy="1232712"/>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064" tIns="313109" rIns="149064" bIns="313109" numCol="1" spcCol="1270" anchor="t" anchorCtr="0">
          <a:noAutofit/>
        </a:bodyPr>
        <a:lstStyle/>
        <a:p>
          <a:pPr marL="0" lvl="0" indent="0" algn="l" defTabSz="488950" rtl="0">
            <a:lnSpc>
              <a:spcPct val="90000"/>
            </a:lnSpc>
            <a:spcBef>
              <a:spcPct val="0"/>
            </a:spcBef>
            <a:spcAft>
              <a:spcPct val="35000"/>
            </a:spcAft>
            <a:buNone/>
          </a:pPr>
          <a:r>
            <a:rPr lang="en-US" sz="1100" kern="1200">
              <a:latin typeface="Gill Sans MT" panose="020B0502020104020203"/>
            </a:rPr>
            <a:t>Apply Gaussian blur</a:t>
          </a:r>
          <a:endParaRPr lang="en-US" sz="1100" kern="1200"/>
        </a:p>
        <a:p>
          <a:pPr marL="57150" lvl="1" indent="-57150" algn="l" defTabSz="400050">
            <a:lnSpc>
              <a:spcPct val="90000"/>
            </a:lnSpc>
            <a:spcBef>
              <a:spcPct val="0"/>
            </a:spcBef>
            <a:spcAft>
              <a:spcPct val="15000"/>
            </a:spcAft>
            <a:buChar char="•"/>
          </a:pPr>
          <a:r>
            <a:rPr lang="en-US" sz="900" kern="1200"/>
            <a:t>Removes noise from the image </a:t>
          </a:r>
        </a:p>
        <a:p>
          <a:pPr marL="57150" lvl="1" indent="-57150" algn="l" defTabSz="400050" rtl="0">
            <a:lnSpc>
              <a:spcPct val="90000"/>
            </a:lnSpc>
            <a:spcBef>
              <a:spcPct val="0"/>
            </a:spcBef>
            <a:spcAft>
              <a:spcPct val="15000"/>
            </a:spcAft>
            <a:buChar char="•"/>
          </a:pPr>
          <a:r>
            <a:rPr lang="en-US" sz="900" kern="1200">
              <a:latin typeface="Gill Sans MT" panose="020B0502020104020203"/>
            </a:rPr>
            <a:t>Amount of blurring defined by blur radius</a:t>
          </a:r>
        </a:p>
      </dsp:txBody>
      <dsp:txXfrm>
        <a:off x="1920655" y="1307878"/>
        <a:ext cx="7682620" cy="1232712"/>
      </dsp:txXfrm>
    </dsp:sp>
    <dsp:sp modelId="{3C6BD109-A437-4E0E-84F4-C376F369A18C}">
      <dsp:nvSpPr>
        <dsp:cNvPr id="0" name=""/>
        <dsp:cNvSpPr/>
      </dsp:nvSpPr>
      <dsp:spPr>
        <a:xfrm>
          <a:off x="0" y="1307878"/>
          <a:ext cx="1920655" cy="1232712"/>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35" tIns="121765" rIns="101635" bIns="121765" numCol="1" spcCol="1270" anchor="ctr" anchorCtr="0">
          <a:noAutofit/>
        </a:bodyPr>
        <a:lstStyle/>
        <a:p>
          <a:pPr marL="0" lvl="0" indent="0" algn="ctr" defTabSz="622300" rtl="0">
            <a:lnSpc>
              <a:spcPct val="90000"/>
            </a:lnSpc>
            <a:spcBef>
              <a:spcPct val="0"/>
            </a:spcBef>
            <a:spcAft>
              <a:spcPct val="35000"/>
            </a:spcAft>
            <a:buNone/>
          </a:pPr>
          <a:r>
            <a:rPr lang="en-US" sz="1400" kern="1200">
              <a:latin typeface="Gill Sans MT" panose="020B0502020104020203"/>
            </a:rPr>
            <a:t>Image </a:t>
          </a:r>
          <a:r>
            <a:rPr lang="en-US" sz="1400" kern="1200"/>
            <a:t>Blurring</a:t>
          </a:r>
        </a:p>
      </dsp:txBody>
      <dsp:txXfrm>
        <a:off x="0" y="1307878"/>
        <a:ext cx="1920655" cy="1232712"/>
      </dsp:txXfrm>
    </dsp:sp>
    <dsp:sp modelId="{51513039-67DD-4CCC-AE46-152BE957607E}">
      <dsp:nvSpPr>
        <dsp:cNvPr id="0" name=""/>
        <dsp:cNvSpPr/>
      </dsp:nvSpPr>
      <dsp:spPr>
        <a:xfrm>
          <a:off x="1920655" y="2614553"/>
          <a:ext cx="7682620" cy="1232712"/>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064" tIns="313109" rIns="149064" bIns="313109" numCol="1" spcCol="1270" anchor="t" anchorCtr="0">
          <a:noAutofit/>
        </a:bodyPr>
        <a:lstStyle/>
        <a:p>
          <a:pPr marL="0" lvl="0" indent="0" algn="l" defTabSz="488950" rtl="0">
            <a:lnSpc>
              <a:spcPct val="90000"/>
            </a:lnSpc>
            <a:spcBef>
              <a:spcPct val="0"/>
            </a:spcBef>
            <a:spcAft>
              <a:spcPct val="35000"/>
            </a:spcAft>
            <a:buNone/>
          </a:pPr>
          <a:r>
            <a:rPr lang="en-US" sz="1100" kern="1200">
              <a:latin typeface="Gill Sans MT" panose="020B0502020104020203"/>
            </a:rPr>
            <a:t>Apply threshold to image pixels</a:t>
          </a:r>
          <a:endParaRPr lang="en-US" sz="1100" kern="1200"/>
        </a:p>
        <a:p>
          <a:pPr marL="57150" lvl="1" indent="-57150" algn="l" defTabSz="400050">
            <a:lnSpc>
              <a:spcPct val="90000"/>
            </a:lnSpc>
            <a:spcBef>
              <a:spcPct val="0"/>
            </a:spcBef>
            <a:spcAft>
              <a:spcPct val="15000"/>
            </a:spcAft>
            <a:buChar char="•"/>
          </a:pPr>
          <a:r>
            <a:rPr lang="en-US" sz="900" kern="1200"/>
            <a:t>Filter pixels in image</a:t>
          </a:r>
        </a:p>
        <a:p>
          <a:pPr marL="57150" lvl="1" indent="-57150" algn="l" defTabSz="400050">
            <a:lnSpc>
              <a:spcPct val="90000"/>
            </a:lnSpc>
            <a:spcBef>
              <a:spcPct val="0"/>
            </a:spcBef>
            <a:spcAft>
              <a:spcPct val="15000"/>
            </a:spcAft>
            <a:buChar char="•"/>
          </a:pPr>
          <a:r>
            <a:rPr lang="en-US" sz="900" kern="1200"/>
            <a:t>Keep pixels above threshold</a:t>
          </a:r>
        </a:p>
        <a:p>
          <a:pPr marL="57150" lvl="1" indent="-57150" algn="l" defTabSz="400050">
            <a:lnSpc>
              <a:spcPct val="90000"/>
            </a:lnSpc>
            <a:spcBef>
              <a:spcPct val="0"/>
            </a:spcBef>
            <a:spcAft>
              <a:spcPct val="15000"/>
            </a:spcAft>
            <a:buChar char="•"/>
          </a:pPr>
          <a:r>
            <a:rPr lang="en-US" sz="900" kern="1200"/>
            <a:t>Discard pixels below threshold</a:t>
          </a:r>
        </a:p>
      </dsp:txBody>
      <dsp:txXfrm>
        <a:off x="1920655" y="2614553"/>
        <a:ext cx="7682620" cy="1232712"/>
      </dsp:txXfrm>
    </dsp:sp>
    <dsp:sp modelId="{DB227037-52D9-4F56-9AB4-E019E19DA043}">
      <dsp:nvSpPr>
        <dsp:cNvPr id="0" name=""/>
        <dsp:cNvSpPr/>
      </dsp:nvSpPr>
      <dsp:spPr>
        <a:xfrm>
          <a:off x="0" y="2614553"/>
          <a:ext cx="1920655" cy="1232712"/>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35" tIns="121765" rIns="101635" bIns="121765" numCol="1" spcCol="1270" anchor="ctr" anchorCtr="0">
          <a:noAutofit/>
        </a:bodyPr>
        <a:lstStyle/>
        <a:p>
          <a:pPr marL="0" lvl="0" indent="0" algn="ctr" defTabSz="622300" rtl="0">
            <a:lnSpc>
              <a:spcPct val="90000"/>
            </a:lnSpc>
            <a:spcBef>
              <a:spcPct val="0"/>
            </a:spcBef>
            <a:spcAft>
              <a:spcPct val="35000"/>
            </a:spcAft>
            <a:buNone/>
          </a:pPr>
          <a:r>
            <a:rPr lang="en-US" sz="1400" kern="1200"/>
            <a:t>Image</a:t>
          </a:r>
          <a:r>
            <a:rPr lang="en-US" sz="1400" kern="1200">
              <a:latin typeface="Gill Sans MT" panose="020B0502020104020203"/>
            </a:rPr>
            <a:t> Thresholding</a:t>
          </a:r>
          <a:endParaRPr lang="en-US" sz="1400" kern="1200"/>
        </a:p>
      </dsp:txBody>
      <dsp:txXfrm>
        <a:off x="0" y="2614553"/>
        <a:ext cx="1920655" cy="1232712"/>
      </dsp:txXfrm>
    </dsp:sp>
  </dsp:spTree>
</dsp:drawing>
</file>

<file path=ppt/diagrams/layout1.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8A87A34-81AB-432B-8DAE-1953F412C126}" type="datetimeFigureOut">
              <a:rPr lang="en-US" dirty="0"/>
              <a:t>4/8/2022</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4/8/2022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4/8/2022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4/8/2022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A87A34-81AB-432B-8DAE-1953F412C126}" type="datetimeFigureOut">
              <a:rPr lang="en-US" dirty="0"/>
              <a:t>4/8/2022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A87A34-81AB-432B-8DAE-1953F412C126}" type="datetimeFigureOut">
              <a:rPr lang="en-US" dirty="0"/>
              <a:t>4/8/2022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dirty="0"/>
              <a:t>4/8/2022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4/8/2022</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4/8/2022</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hyperlink" Target="https://cloud.google.com/vision/docs/handwriting"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sketch2code.azurewebsites.net/"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lyn98.duckdns.org:46297/"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8.png"/><Relationship Id="rId5" Type="http://schemas.openxmlformats.org/officeDocument/2006/relationships/diagramColors" Target="../diagrams/colors1.xml"/><Relationship Id="rId10" Type="http://schemas.openxmlformats.org/officeDocument/2006/relationships/image" Target="../media/image7.png"/><Relationship Id="rId4" Type="http://schemas.openxmlformats.org/officeDocument/2006/relationships/diagramQuickStyle" Target="../diagrams/quickStyle1.xml"/><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github.com/tesseract-ocr/tesseract"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33" name="Rectangle 22">
            <a:extLst>
              <a:ext uri="{FF2B5EF4-FFF2-40B4-BE49-F238E27FC236}">
                <a16:creationId xmlns:a16="http://schemas.microsoft.com/office/drawing/2014/main" id="{8BC298DB-2D5C-40A1-9A78-6B4A12198A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4">
            <a:extLst>
              <a:ext uri="{FF2B5EF4-FFF2-40B4-BE49-F238E27FC236}">
                <a16:creationId xmlns:a16="http://schemas.microsoft.com/office/drawing/2014/main" id="{35C2355B-7CE9-4192-9142-A41CA0A0C0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ctrTitle"/>
          </p:nvPr>
        </p:nvSpPr>
        <p:spPr>
          <a:xfrm>
            <a:off x="6585200" y="967167"/>
            <a:ext cx="4151306" cy="2374516"/>
          </a:xfrm>
        </p:spPr>
        <p:txBody>
          <a:bodyPr>
            <a:normAutofit/>
          </a:bodyPr>
          <a:lstStyle/>
          <a:p>
            <a:r>
              <a:rPr lang="en-US" sz="4800" err="1"/>
              <a:t>FUll</a:t>
            </a:r>
            <a:r>
              <a:rPr lang="en-US" sz="4800"/>
              <a:t> stack web dev ai</a:t>
            </a:r>
          </a:p>
        </p:txBody>
      </p:sp>
      <p:sp>
        <p:nvSpPr>
          <p:cNvPr id="3" name="Subtitle 2"/>
          <p:cNvSpPr>
            <a:spLocks noGrp="1"/>
          </p:cNvSpPr>
          <p:nvPr>
            <p:ph type="subTitle" idx="1"/>
          </p:nvPr>
        </p:nvSpPr>
        <p:spPr>
          <a:xfrm>
            <a:off x="6579647" y="3529159"/>
            <a:ext cx="4162489" cy="1606576"/>
          </a:xfrm>
        </p:spPr>
        <p:txBody>
          <a:bodyPr vert="horz" lIns="91440" tIns="91440" rIns="91440" bIns="91440" rtlCol="0" anchor="t">
            <a:normAutofit/>
          </a:bodyPr>
          <a:lstStyle/>
          <a:p>
            <a:r>
              <a:rPr lang="en-US" sz="1600"/>
              <a:t>By: Ian </a:t>
            </a:r>
            <a:r>
              <a:rPr lang="en-US" sz="1600" err="1"/>
              <a:t>straatman</a:t>
            </a:r>
            <a:r>
              <a:rPr lang="en-US" sz="1600"/>
              <a:t>, Lyndon </a:t>
            </a:r>
            <a:r>
              <a:rPr lang="en-US" sz="1600" err="1"/>
              <a:t>renaud</a:t>
            </a:r>
            <a:r>
              <a:rPr lang="en-US" sz="1600"/>
              <a:t> and Zhao </a:t>
            </a:r>
            <a:r>
              <a:rPr lang="en-US" sz="1600" err="1"/>
              <a:t>hong</a:t>
            </a:r>
            <a:r>
              <a:rPr lang="en-US" sz="1600"/>
              <a:t> </a:t>
            </a:r>
            <a:r>
              <a:rPr lang="en-US" sz="1600" err="1"/>
              <a:t>qian</a:t>
            </a:r>
            <a:endParaRPr lang="en-US" sz="1600"/>
          </a:p>
          <a:p>
            <a:r>
              <a:rPr lang="en-US" sz="1600"/>
              <a:t>Supervisor: Kalyani selvarajah</a:t>
            </a:r>
          </a:p>
        </p:txBody>
      </p:sp>
      <p:pic>
        <p:nvPicPr>
          <p:cNvPr id="35" name="Graphic 19" descr="New Team Project">
            <a:extLst>
              <a:ext uri="{FF2B5EF4-FFF2-40B4-BE49-F238E27FC236}">
                <a16:creationId xmlns:a16="http://schemas.microsoft.com/office/drawing/2014/main" id="{8ECF0DFF-F3A1-0BD4-62FF-B559F13F48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9869" y="805583"/>
            <a:ext cx="4660762" cy="4660762"/>
          </a:xfrm>
          <a:prstGeom prst="rect">
            <a:avLst/>
          </a:prstGeom>
        </p:spPr>
      </p:pic>
      <p:cxnSp>
        <p:nvCxnSpPr>
          <p:cNvPr id="36" name="Straight Connector 26">
            <a:extLst>
              <a:ext uri="{FF2B5EF4-FFF2-40B4-BE49-F238E27FC236}">
                <a16:creationId xmlns:a16="http://schemas.microsoft.com/office/drawing/2014/main" id="{06D05ED8-39E4-42F8-92CB-704C2BD0D2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79647" y="3526496"/>
            <a:ext cx="4149931"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37" name="Picture 28">
            <a:extLst>
              <a:ext uri="{FF2B5EF4-FFF2-40B4-BE49-F238E27FC236}">
                <a16:creationId xmlns:a16="http://schemas.microsoft.com/office/drawing/2014/main" id="{45CE2E7C-6AA3-4710-825D-4CDDF788C7B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8" name="Straight Connector 30">
            <a:extLst>
              <a:ext uri="{FF2B5EF4-FFF2-40B4-BE49-F238E27FC236}">
                <a16:creationId xmlns:a16="http://schemas.microsoft.com/office/drawing/2014/main" id="{3256C6C3-0EDC-4651-AB37-9F26CFAA6C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326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660E2-E39E-4289-0402-4B6C13298698}"/>
              </a:ext>
            </a:extLst>
          </p:cNvPr>
          <p:cNvSpPr>
            <a:spLocks noGrp="1"/>
          </p:cNvSpPr>
          <p:nvPr>
            <p:ph type="title"/>
          </p:nvPr>
        </p:nvSpPr>
        <p:spPr/>
        <p:txBody>
          <a:bodyPr/>
          <a:lstStyle/>
          <a:p>
            <a:r>
              <a:rPr lang="en-US"/>
              <a:t>Google cloud vision API</a:t>
            </a:r>
          </a:p>
        </p:txBody>
      </p:sp>
      <p:sp>
        <p:nvSpPr>
          <p:cNvPr id="3" name="Content Placeholder 2">
            <a:extLst>
              <a:ext uri="{FF2B5EF4-FFF2-40B4-BE49-F238E27FC236}">
                <a16:creationId xmlns:a16="http://schemas.microsoft.com/office/drawing/2014/main" id="{7EE21573-DBDC-42BA-C058-3CCB7E184300}"/>
              </a:ext>
            </a:extLst>
          </p:cNvPr>
          <p:cNvSpPr>
            <a:spLocks noGrp="1"/>
          </p:cNvSpPr>
          <p:nvPr>
            <p:ph idx="1"/>
          </p:nvPr>
        </p:nvSpPr>
        <p:spPr/>
        <p:txBody>
          <a:bodyPr/>
          <a:lstStyle/>
          <a:p>
            <a:r>
              <a:rPr lang="en-US"/>
              <a:t>Reference: </a:t>
            </a:r>
            <a:r>
              <a:rPr lang="en-US">
                <a:ea typeface="+mn-lt"/>
                <a:cs typeface="+mn-lt"/>
                <a:hlinkClick r:id="rId2"/>
              </a:rPr>
              <a:t>https://cloud.google.com/vision/docs/handwriting</a:t>
            </a:r>
            <a:endParaRPr lang="en-US"/>
          </a:p>
          <a:p>
            <a:r>
              <a:rPr lang="en-US"/>
              <a:t>Final solution for detecting handwritten text to identify labels</a:t>
            </a:r>
          </a:p>
          <a:p>
            <a:r>
              <a:rPr lang="en-US"/>
              <a:t>Works well on all handwriting, rarely makes mistakes and can read sloppy writing</a:t>
            </a:r>
          </a:p>
          <a:p>
            <a:r>
              <a:rPr lang="en-US"/>
              <a:t>Easy to implement, simply a call to the API and then parsing returned JSON</a:t>
            </a:r>
          </a:p>
          <a:p>
            <a:r>
              <a:rPr lang="en-US"/>
              <a:t>However, it costs money over 1000 uses in a month, okay for our uses now</a:t>
            </a:r>
          </a:p>
          <a:p>
            <a:r>
              <a:rPr lang="en-US"/>
              <a:t>1.50 per 1000 from 1001-5,000,000 and 0.60 per 1000 above 5,000,000</a:t>
            </a:r>
          </a:p>
          <a:p>
            <a:endParaRPr lang="en-US"/>
          </a:p>
        </p:txBody>
      </p:sp>
    </p:spTree>
    <p:extLst>
      <p:ext uri="{BB962C8B-B14F-4D97-AF65-F5344CB8AC3E}">
        <p14:creationId xmlns:p14="http://schemas.microsoft.com/office/powerpoint/2010/main" val="2163016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B4C99-D5E2-2811-C27E-C25B04924401}"/>
              </a:ext>
            </a:extLst>
          </p:cNvPr>
          <p:cNvSpPr>
            <a:spLocks noGrp="1"/>
          </p:cNvSpPr>
          <p:nvPr>
            <p:ph type="title"/>
          </p:nvPr>
        </p:nvSpPr>
        <p:spPr/>
        <p:txBody>
          <a:bodyPr/>
          <a:lstStyle/>
          <a:p>
            <a:r>
              <a:rPr lang="en-US"/>
              <a:t>Proposed idea</a:t>
            </a:r>
          </a:p>
        </p:txBody>
      </p:sp>
      <p:sp>
        <p:nvSpPr>
          <p:cNvPr id="3" name="Content Placeholder 2">
            <a:extLst>
              <a:ext uri="{FF2B5EF4-FFF2-40B4-BE49-F238E27FC236}">
                <a16:creationId xmlns:a16="http://schemas.microsoft.com/office/drawing/2014/main" id="{7540FAEA-314B-6341-2B0F-FB54DA9373DE}"/>
              </a:ext>
            </a:extLst>
          </p:cNvPr>
          <p:cNvSpPr>
            <a:spLocks noGrp="1"/>
          </p:cNvSpPr>
          <p:nvPr>
            <p:ph idx="1"/>
          </p:nvPr>
        </p:nvSpPr>
        <p:spPr>
          <a:xfrm>
            <a:off x="1451579" y="2088303"/>
            <a:ext cx="5385061" cy="3378042"/>
          </a:xfrm>
        </p:spPr>
        <p:txBody>
          <a:bodyPr>
            <a:normAutofit/>
          </a:bodyPr>
          <a:lstStyle/>
          <a:p>
            <a:r>
              <a:rPr lang="en-US">
                <a:ea typeface="+mn-lt"/>
                <a:cs typeface="+mn-lt"/>
              </a:rPr>
              <a:t>This is a website similar to our project:</a:t>
            </a:r>
            <a:r>
              <a:rPr lang="en-US">
                <a:ea typeface="+mn-lt"/>
                <a:cs typeface="+mn-lt"/>
                <a:hlinkClick r:id="rId2"/>
              </a:rPr>
              <a:t>Sketch2Code - Transform sketches into HTML using AI</a:t>
            </a:r>
          </a:p>
          <a:p>
            <a:r>
              <a:rPr lang="en-US">
                <a:ea typeface="+mn-lt"/>
                <a:cs typeface="+mn-lt"/>
              </a:rPr>
              <a:t>Excellent place:</a:t>
            </a:r>
            <a:endParaRPr lang="en-US"/>
          </a:p>
          <a:p>
            <a:r>
              <a:rPr lang="en-US">
                <a:ea typeface="+mn-lt"/>
                <a:cs typeface="+mn-lt"/>
              </a:rPr>
              <a:t>Many different form elements can be recognized and has greater flexibility of placement of form elements.</a:t>
            </a:r>
          </a:p>
          <a:p>
            <a:endParaRPr lang="en-US"/>
          </a:p>
          <a:p>
            <a:endParaRPr lang="en-US"/>
          </a:p>
        </p:txBody>
      </p:sp>
      <p:sp>
        <p:nvSpPr>
          <p:cNvPr id="4" name="文本框 3">
            <a:extLst>
              <a:ext uri="{FF2B5EF4-FFF2-40B4-BE49-F238E27FC236}">
                <a16:creationId xmlns:a16="http://schemas.microsoft.com/office/drawing/2014/main" id="{D549AC43-F9DA-D680-0F4A-01737FD8D970}"/>
              </a:ext>
            </a:extLst>
          </p:cNvPr>
          <p:cNvSpPr txBox="1"/>
          <p:nvPr/>
        </p:nvSpPr>
        <p:spPr>
          <a:xfrm>
            <a:off x="7137400" y="2048327"/>
            <a:ext cx="3922484"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tLang="zh-CN" sz="2000">
                <a:ea typeface="+mn-lt"/>
                <a:cs typeface="+mn-lt"/>
              </a:rPr>
              <a:t>Differences</a:t>
            </a:r>
            <a:r>
              <a:rPr lang="zh-CN" sz="2000">
                <a:ea typeface="+mn-lt"/>
                <a:cs typeface="+mn-lt"/>
              </a:rPr>
              <a:t>:</a:t>
            </a:r>
            <a:endParaRPr lang="zh-CN" sz="2000">
              <a:ea typeface="等线"/>
            </a:endParaRPr>
          </a:p>
          <a:p>
            <a:pPr marL="285750" indent="-285750">
              <a:buFont typeface="Arial"/>
              <a:buChar char="•"/>
            </a:pPr>
            <a:endParaRPr lang="zh-CN" sz="2000">
              <a:ea typeface="+mn-lt"/>
              <a:cs typeface="+mn-lt"/>
            </a:endParaRPr>
          </a:p>
          <a:p>
            <a:pPr marL="342900" indent="-342900">
              <a:buFont typeface="Arial"/>
              <a:buChar char="•"/>
            </a:pPr>
            <a:r>
              <a:rPr lang="en-US" altLang="zh-CN" sz="2000">
                <a:ea typeface="+mn-lt"/>
                <a:cs typeface="+mn-lt"/>
              </a:rPr>
              <a:t>Sketch2Code takes a hand drawn photo and turns it into frontend code consisting of mostly HTML.</a:t>
            </a:r>
            <a:endParaRPr lang="en-US" altLang="zh-CN" sz="2000">
              <a:ea typeface="等线"/>
              <a:cs typeface="+mn-lt"/>
            </a:endParaRPr>
          </a:p>
          <a:p>
            <a:pPr marL="342900" indent="-342900">
              <a:buFont typeface="Arial"/>
              <a:buChar char="•"/>
            </a:pPr>
            <a:endParaRPr lang="en-US" altLang="zh-CN" sz="2000">
              <a:ea typeface="等线"/>
            </a:endParaRPr>
          </a:p>
          <a:p>
            <a:pPr marL="342900" indent="-342900">
              <a:buFont typeface="Arial"/>
              <a:buChar char="•"/>
            </a:pPr>
            <a:r>
              <a:rPr lang="en-US" altLang="zh-CN" sz="2000">
                <a:ea typeface="等线"/>
              </a:rPr>
              <a:t>Our site can take the photo and turn it into a Full-stack application with a mix of HTML and python.</a:t>
            </a:r>
          </a:p>
        </p:txBody>
      </p:sp>
    </p:spTree>
    <p:extLst>
      <p:ext uri="{BB962C8B-B14F-4D97-AF65-F5344CB8AC3E}">
        <p14:creationId xmlns:p14="http://schemas.microsoft.com/office/powerpoint/2010/main" val="163698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C84E3C51-E86F-9C75-4264-AE203A70500E}"/>
              </a:ext>
            </a:extLst>
          </p:cNvPr>
          <p:cNvPicPr>
            <a:picLocks noChangeAspect="1"/>
          </p:cNvPicPr>
          <p:nvPr/>
        </p:nvPicPr>
        <p:blipFill>
          <a:blip r:embed="rId3"/>
          <a:stretch>
            <a:fillRect/>
          </a:stretch>
        </p:blipFill>
        <p:spPr>
          <a:xfrm>
            <a:off x="911709" y="643467"/>
            <a:ext cx="10368582" cy="4873234"/>
          </a:xfrm>
          <a:prstGeom prst="rect">
            <a:avLst/>
          </a:prstGeom>
        </p:spPr>
      </p:pic>
    </p:spTree>
    <p:extLst>
      <p:ext uri="{BB962C8B-B14F-4D97-AF65-F5344CB8AC3E}">
        <p14:creationId xmlns:p14="http://schemas.microsoft.com/office/powerpoint/2010/main" val="3337232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8D8D9-2B6D-5763-1DBA-054CE22202E2}"/>
              </a:ext>
            </a:extLst>
          </p:cNvPr>
          <p:cNvSpPr>
            <a:spLocks noGrp="1"/>
          </p:cNvSpPr>
          <p:nvPr>
            <p:ph type="title"/>
          </p:nvPr>
        </p:nvSpPr>
        <p:spPr/>
        <p:txBody>
          <a:bodyPr/>
          <a:lstStyle/>
          <a:p>
            <a:r>
              <a:rPr lang="en-US"/>
              <a:t>Demo</a:t>
            </a:r>
          </a:p>
        </p:txBody>
      </p:sp>
      <p:sp>
        <p:nvSpPr>
          <p:cNvPr id="3" name="Content Placeholder 2">
            <a:extLst>
              <a:ext uri="{FF2B5EF4-FFF2-40B4-BE49-F238E27FC236}">
                <a16:creationId xmlns:a16="http://schemas.microsoft.com/office/drawing/2014/main" id="{EB24E819-528D-54B0-F8C1-125BD43D4C47}"/>
              </a:ext>
            </a:extLst>
          </p:cNvPr>
          <p:cNvSpPr>
            <a:spLocks noGrp="1"/>
          </p:cNvSpPr>
          <p:nvPr>
            <p:ph idx="1"/>
          </p:nvPr>
        </p:nvSpPr>
        <p:spPr/>
        <p:txBody>
          <a:bodyPr/>
          <a:lstStyle/>
          <a:p>
            <a:r>
              <a:rPr lang="en-US"/>
              <a:t>Let's look at the live site</a:t>
            </a:r>
          </a:p>
          <a:p>
            <a:r>
              <a:rPr lang="en-US"/>
              <a:t>Visit at </a:t>
            </a:r>
            <a:r>
              <a:rPr lang="en-US">
                <a:ea typeface="+mn-lt"/>
                <a:cs typeface="+mn-lt"/>
                <a:hlinkClick r:id="rId2"/>
              </a:rPr>
              <a:t>http://lyn98.duckdns.org:46297/</a:t>
            </a:r>
            <a:endParaRPr lang="en-US">
              <a:ea typeface="+mn-lt"/>
              <a:cs typeface="+mn-lt"/>
            </a:endParaRPr>
          </a:p>
        </p:txBody>
      </p:sp>
    </p:spTree>
    <p:extLst>
      <p:ext uri="{BB962C8B-B14F-4D97-AF65-F5344CB8AC3E}">
        <p14:creationId xmlns:p14="http://schemas.microsoft.com/office/powerpoint/2010/main" val="142411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C69A1-9621-338C-F9BA-8B49F1C8C632}"/>
              </a:ext>
            </a:extLst>
          </p:cNvPr>
          <p:cNvSpPr>
            <a:spLocks noGrp="1"/>
          </p:cNvSpPr>
          <p:nvPr>
            <p:ph type="title"/>
          </p:nvPr>
        </p:nvSpPr>
        <p:spPr>
          <a:xfrm>
            <a:off x="1451579" y="804519"/>
            <a:ext cx="9603275" cy="1049235"/>
          </a:xfrm>
        </p:spPr>
        <p:txBody>
          <a:bodyPr>
            <a:normAutofit/>
          </a:bodyPr>
          <a:lstStyle/>
          <a:p>
            <a:r>
              <a:rPr lang="en-US"/>
              <a:t>Discussion</a:t>
            </a:r>
          </a:p>
        </p:txBody>
      </p:sp>
      <p:sp>
        <p:nvSpPr>
          <p:cNvPr id="3" name="Content Placeholder 2">
            <a:extLst>
              <a:ext uri="{FF2B5EF4-FFF2-40B4-BE49-F238E27FC236}">
                <a16:creationId xmlns:a16="http://schemas.microsoft.com/office/drawing/2014/main" id="{F7A81670-1886-E376-F92E-9798615B9F26}"/>
              </a:ext>
            </a:extLst>
          </p:cNvPr>
          <p:cNvSpPr>
            <a:spLocks noGrp="1"/>
          </p:cNvSpPr>
          <p:nvPr>
            <p:ph idx="1"/>
          </p:nvPr>
        </p:nvSpPr>
        <p:spPr>
          <a:xfrm>
            <a:off x="1451579" y="2015734"/>
            <a:ext cx="6195784" cy="3450613"/>
          </a:xfrm>
        </p:spPr>
        <p:txBody>
          <a:bodyPr>
            <a:normAutofit/>
          </a:bodyPr>
          <a:lstStyle/>
          <a:p>
            <a:r>
              <a:rPr lang="en-US"/>
              <a:t>Wanted to be able to detect more form elements</a:t>
            </a:r>
          </a:p>
          <a:p>
            <a:pPr lvl="1"/>
            <a:r>
              <a:rPr lang="en-US">
                <a:ea typeface="+mn-lt"/>
                <a:cs typeface="+mn-lt"/>
              </a:rPr>
              <a:t>Textbox and handwritten text was more difficult to detect then expected</a:t>
            </a:r>
            <a:endParaRPr lang="en-US"/>
          </a:p>
          <a:p>
            <a:pPr lvl="1"/>
            <a:r>
              <a:rPr lang="en-US"/>
              <a:t>Had to try many different approaches for textbox and handwritten text</a:t>
            </a:r>
          </a:p>
          <a:p>
            <a:r>
              <a:rPr lang="en-US"/>
              <a:t>This caused a large amount of time being used and not leaving time for other elements</a:t>
            </a:r>
          </a:p>
        </p:txBody>
      </p:sp>
      <p:pic>
        <p:nvPicPr>
          <p:cNvPr id="7" name="Graphic 6" descr="Quotes">
            <a:extLst>
              <a:ext uri="{FF2B5EF4-FFF2-40B4-BE49-F238E27FC236}">
                <a16:creationId xmlns:a16="http://schemas.microsoft.com/office/drawing/2014/main" id="{4E4A04C8-3D8C-2812-EEB8-EDA45D81BF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8756" y="2277991"/>
            <a:ext cx="2926098" cy="2926098"/>
          </a:xfrm>
          <a:prstGeom prst="rect">
            <a:avLst/>
          </a:prstGeom>
        </p:spPr>
      </p:pic>
    </p:spTree>
    <p:extLst>
      <p:ext uri="{BB962C8B-B14F-4D97-AF65-F5344CB8AC3E}">
        <p14:creationId xmlns:p14="http://schemas.microsoft.com/office/powerpoint/2010/main" val="3226728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C69A1-9621-338C-F9BA-8B49F1C8C632}"/>
              </a:ext>
            </a:extLst>
          </p:cNvPr>
          <p:cNvSpPr>
            <a:spLocks noGrp="1"/>
          </p:cNvSpPr>
          <p:nvPr>
            <p:ph type="title"/>
          </p:nvPr>
        </p:nvSpPr>
        <p:spPr>
          <a:xfrm>
            <a:off x="1451579" y="804519"/>
            <a:ext cx="9603275" cy="1049235"/>
          </a:xfrm>
        </p:spPr>
        <p:txBody>
          <a:bodyPr>
            <a:normAutofit/>
          </a:bodyPr>
          <a:lstStyle/>
          <a:p>
            <a:r>
              <a:rPr lang="en-US"/>
              <a:t>Discussion</a:t>
            </a:r>
          </a:p>
        </p:txBody>
      </p:sp>
      <p:sp>
        <p:nvSpPr>
          <p:cNvPr id="3" name="Content Placeholder 2">
            <a:extLst>
              <a:ext uri="{FF2B5EF4-FFF2-40B4-BE49-F238E27FC236}">
                <a16:creationId xmlns:a16="http://schemas.microsoft.com/office/drawing/2014/main" id="{F7A81670-1886-E376-F92E-9798615B9F26}"/>
              </a:ext>
            </a:extLst>
          </p:cNvPr>
          <p:cNvSpPr>
            <a:spLocks noGrp="1"/>
          </p:cNvSpPr>
          <p:nvPr>
            <p:ph idx="1"/>
          </p:nvPr>
        </p:nvSpPr>
        <p:spPr>
          <a:xfrm>
            <a:off x="1451579" y="2015734"/>
            <a:ext cx="6195784" cy="3450613"/>
          </a:xfrm>
        </p:spPr>
        <p:txBody>
          <a:bodyPr>
            <a:normAutofit/>
          </a:bodyPr>
          <a:lstStyle/>
          <a:p>
            <a:endParaRPr lang="en-US">
              <a:ea typeface="+mn-lt"/>
              <a:cs typeface="+mn-lt"/>
            </a:endParaRPr>
          </a:p>
          <a:p>
            <a:r>
              <a:rPr lang="en-US">
                <a:ea typeface="+mn-lt"/>
                <a:cs typeface="+mn-lt"/>
              </a:rPr>
              <a:t>Currently don’t have user sessions</a:t>
            </a:r>
            <a:endParaRPr lang="en-US"/>
          </a:p>
          <a:p>
            <a:pPr lvl="1"/>
            <a:r>
              <a:rPr lang="en-US">
                <a:ea typeface="+mn-lt"/>
                <a:cs typeface="+mn-lt"/>
              </a:rPr>
              <a:t>Generated projects will conflict with each other if more than one user submits a photo at the same time</a:t>
            </a:r>
          </a:p>
          <a:p>
            <a:pPr lvl="1"/>
            <a:r>
              <a:rPr lang="en-US" err="1">
                <a:ea typeface="+mn-lt"/>
                <a:cs typeface="+mn-lt"/>
              </a:rPr>
              <a:t>Sol'n</a:t>
            </a:r>
            <a:r>
              <a:rPr lang="en-US">
                <a:ea typeface="+mn-lt"/>
                <a:cs typeface="+mn-lt"/>
              </a:rPr>
              <a:t>: implement cookie session and separate the generated project files based on the cookie</a:t>
            </a:r>
          </a:p>
          <a:p>
            <a:pPr lvl="1"/>
            <a:r>
              <a:rPr lang="en-US" err="1">
                <a:ea typeface="+mn-lt"/>
                <a:cs typeface="+mn-lt"/>
              </a:rPr>
              <a:t>Sol'n</a:t>
            </a:r>
            <a:r>
              <a:rPr lang="en-US">
                <a:ea typeface="+mn-lt"/>
                <a:cs typeface="+mn-lt"/>
              </a:rPr>
              <a:t>: create a queue so only one user's photo is being transformed at a time</a:t>
            </a:r>
            <a:endParaRPr lang="en-US"/>
          </a:p>
        </p:txBody>
      </p:sp>
      <p:pic>
        <p:nvPicPr>
          <p:cNvPr id="7" name="Graphic 6" descr="Quotes">
            <a:extLst>
              <a:ext uri="{FF2B5EF4-FFF2-40B4-BE49-F238E27FC236}">
                <a16:creationId xmlns:a16="http://schemas.microsoft.com/office/drawing/2014/main" id="{4E4A04C8-3D8C-2812-EEB8-EDA45D81BF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8756" y="2277991"/>
            <a:ext cx="2926098" cy="2926098"/>
          </a:xfrm>
          <a:prstGeom prst="rect">
            <a:avLst/>
          </a:prstGeom>
        </p:spPr>
      </p:pic>
    </p:spTree>
    <p:extLst>
      <p:ext uri="{BB962C8B-B14F-4D97-AF65-F5344CB8AC3E}">
        <p14:creationId xmlns:p14="http://schemas.microsoft.com/office/powerpoint/2010/main" val="3102320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F38CBB2-04B5-4ED2-92CA-ABA779049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9ECE436-E5C5-4600-9DAE-6A66A788E0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7" y="1847088"/>
            <a:ext cx="554803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3EFB9711-F21C-C2F7-E126-3AAAE10063E0}"/>
              </a:ext>
            </a:extLst>
          </p:cNvPr>
          <p:cNvSpPr>
            <a:spLocks noGrp="1"/>
          </p:cNvSpPr>
          <p:nvPr>
            <p:ph type="title"/>
          </p:nvPr>
        </p:nvSpPr>
        <p:spPr>
          <a:xfrm>
            <a:off x="1451579" y="804519"/>
            <a:ext cx="5550357" cy="1049235"/>
          </a:xfrm>
        </p:spPr>
        <p:txBody>
          <a:bodyPr>
            <a:normAutofit/>
          </a:bodyPr>
          <a:lstStyle/>
          <a:p>
            <a:r>
              <a:rPr lang="en-US"/>
              <a:t>Future work</a:t>
            </a:r>
          </a:p>
        </p:txBody>
      </p:sp>
      <p:sp>
        <p:nvSpPr>
          <p:cNvPr id="14" name="Rectangle 13">
            <a:extLst>
              <a:ext uri="{FF2B5EF4-FFF2-40B4-BE49-F238E27FC236}">
                <a16:creationId xmlns:a16="http://schemas.microsoft.com/office/drawing/2014/main" id="{A81BF76C-52E4-494B-86F2-4CBAC20E3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C367B042-B8D3-E7CB-D37E-C29966D1C8B0}"/>
              </a:ext>
            </a:extLst>
          </p:cNvPr>
          <p:cNvSpPr>
            <a:spLocks noGrp="1"/>
          </p:cNvSpPr>
          <p:nvPr>
            <p:ph idx="1"/>
          </p:nvPr>
        </p:nvSpPr>
        <p:spPr>
          <a:xfrm>
            <a:off x="1451579" y="2015732"/>
            <a:ext cx="5550357" cy="3450613"/>
          </a:xfrm>
        </p:spPr>
        <p:txBody>
          <a:bodyPr>
            <a:normAutofit/>
          </a:bodyPr>
          <a:lstStyle/>
          <a:p>
            <a:r>
              <a:rPr lang="en-US"/>
              <a:t>Be able to detect more form elements</a:t>
            </a:r>
          </a:p>
          <a:p>
            <a:pPr lvl="1"/>
            <a:r>
              <a:rPr lang="en-US">
                <a:ea typeface="+mn-lt"/>
                <a:cs typeface="+mn-lt"/>
              </a:rPr>
              <a:t>Button element</a:t>
            </a:r>
          </a:p>
          <a:p>
            <a:pPr lvl="1"/>
            <a:r>
              <a:rPr lang="en-US">
                <a:ea typeface="+mn-lt"/>
                <a:cs typeface="+mn-lt"/>
              </a:rPr>
              <a:t>Radio button</a:t>
            </a:r>
          </a:p>
          <a:p>
            <a:pPr lvl="1"/>
            <a:r>
              <a:rPr lang="en-US">
                <a:ea typeface="+mn-lt"/>
                <a:cs typeface="+mn-lt"/>
              </a:rPr>
              <a:t>Select element</a:t>
            </a:r>
            <a:endParaRPr lang="en-US"/>
          </a:p>
          <a:p>
            <a:pPr marL="0" indent="0">
              <a:buNone/>
            </a:pPr>
            <a:endParaRPr lang="en-US"/>
          </a:p>
          <a:p>
            <a:pPr lvl="1"/>
            <a:endParaRPr lang="en-US"/>
          </a:p>
          <a:p>
            <a:pPr marL="457200" lvl="1" indent="0">
              <a:buNone/>
            </a:pPr>
            <a:endParaRPr lang="en-US"/>
          </a:p>
          <a:p>
            <a:pPr marL="457200" lvl="1" indent="0">
              <a:buNone/>
            </a:pPr>
            <a:endParaRPr lang="en-US"/>
          </a:p>
          <a:p>
            <a:pPr marL="457200" lvl="1" indent="0">
              <a:buNone/>
            </a:pPr>
            <a:endParaRPr lang="en-US"/>
          </a:p>
          <a:p>
            <a:endParaRPr lang="en-US"/>
          </a:p>
        </p:txBody>
      </p:sp>
      <p:grpSp>
        <p:nvGrpSpPr>
          <p:cNvPr id="16" name="Group 15">
            <a:extLst>
              <a:ext uri="{FF2B5EF4-FFF2-40B4-BE49-F238E27FC236}">
                <a16:creationId xmlns:a16="http://schemas.microsoft.com/office/drawing/2014/main" id="{CD0703AE-95DE-4C43-8272-BB33A5AD46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77388" y="482171"/>
            <a:ext cx="4074533" cy="5149101"/>
            <a:chOff x="7463259" y="583365"/>
            <a:chExt cx="4074533" cy="5181928"/>
          </a:xfrm>
        </p:grpSpPr>
        <p:sp>
          <p:nvSpPr>
            <p:cNvPr id="17" name="Rectangle 16">
              <a:extLst>
                <a:ext uri="{FF2B5EF4-FFF2-40B4-BE49-F238E27FC236}">
                  <a16:creationId xmlns:a16="http://schemas.microsoft.com/office/drawing/2014/main" id="{2FF4B413-F360-4A9A-8F55-79C3961709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9" y="583365"/>
              <a:ext cx="4074533"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129C2B7-6BA1-4DC0-8ED1-044AFBE47E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8" y="915807"/>
              <a:ext cx="345028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4" name="Picture 4" descr="A picture containing text, whiteboard&#10;&#10;Description automatically generated">
            <a:extLst>
              <a:ext uri="{FF2B5EF4-FFF2-40B4-BE49-F238E27FC236}">
                <a16:creationId xmlns:a16="http://schemas.microsoft.com/office/drawing/2014/main" id="{F0F882D1-180E-C9EF-3829-75D997AB44C2}"/>
              </a:ext>
            </a:extLst>
          </p:cNvPr>
          <p:cNvPicPr>
            <a:picLocks noChangeAspect="1"/>
          </p:cNvPicPr>
          <p:nvPr/>
        </p:nvPicPr>
        <p:blipFill rotWithShape="1">
          <a:blip r:embed="rId2"/>
          <a:srcRect r="3" b="11842"/>
          <a:stretch/>
        </p:blipFill>
        <p:spPr>
          <a:xfrm>
            <a:off x="8116373" y="1116344"/>
            <a:ext cx="2799103" cy="1850789"/>
          </a:xfrm>
          <a:prstGeom prst="rect">
            <a:avLst/>
          </a:prstGeom>
        </p:spPr>
      </p:pic>
      <p:pic>
        <p:nvPicPr>
          <p:cNvPr id="5" name="Picture 5" descr="A picture containing text&#10;&#10;Description automatically generated">
            <a:extLst>
              <a:ext uri="{FF2B5EF4-FFF2-40B4-BE49-F238E27FC236}">
                <a16:creationId xmlns:a16="http://schemas.microsoft.com/office/drawing/2014/main" id="{EE1CA5E5-94A0-2DE1-03E2-30BE11F2925C}"/>
              </a:ext>
            </a:extLst>
          </p:cNvPr>
          <p:cNvPicPr>
            <a:picLocks noChangeAspect="1"/>
          </p:cNvPicPr>
          <p:nvPr/>
        </p:nvPicPr>
        <p:blipFill rotWithShape="1">
          <a:blip r:embed="rId3"/>
          <a:srcRect r="3" b="11842"/>
          <a:stretch/>
        </p:blipFill>
        <p:spPr>
          <a:xfrm>
            <a:off x="8116373" y="3131726"/>
            <a:ext cx="2799103" cy="1850790"/>
          </a:xfrm>
          <a:prstGeom prst="rect">
            <a:avLst/>
          </a:prstGeom>
        </p:spPr>
      </p:pic>
      <p:pic>
        <p:nvPicPr>
          <p:cNvPr id="20" name="Picture 19">
            <a:extLst>
              <a:ext uri="{FF2B5EF4-FFF2-40B4-BE49-F238E27FC236}">
                <a16:creationId xmlns:a16="http://schemas.microsoft.com/office/drawing/2014/main" id="{0C24E7C2-F39B-4280-9B81-F15BBD93C3A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2" name="Straight Connector 21">
            <a:extLst>
              <a:ext uri="{FF2B5EF4-FFF2-40B4-BE49-F238E27FC236}">
                <a16:creationId xmlns:a16="http://schemas.microsoft.com/office/drawing/2014/main" id="{F381DAA9-C4BA-4BB3-8F4B-3BC4B43EB3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51443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B02C4-9A72-54EC-D6ED-3BC8739C909F}"/>
              </a:ext>
            </a:extLst>
          </p:cNvPr>
          <p:cNvSpPr>
            <a:spLocks noGrp="1"/>
          </p:cNvSpPr>
          <p:nvPr>
            <p:ph type="title"/>
          </p:nvPr>
        </p:nvSpPr>
        <p:spPr/>
        <p:txBody>
          <a:bodyPr/>
          <a:lstStyle/>
          <a:p>
            <a:r>
              <a:rPr lang="en-US"/>
              <a:t>Future work</a:t>
            </a:r>
          </a:p>
        </p:txBody>
      </p:sp>
      <p:sp>
        <p:nvSpPr>
          <p:cNvPr id="3" name="Content Placeholder 2">
            <a:extLst>
              <a:ext uri="{FF2B5EF4-FFF2-40B4-BE49-F238E27FC236}">
                <a16:creationId xmlns:a16="http://schemas.microsoft.com/office/drawing/2014/main" id="{873665FE-AE5C-D1D8-1975-4A27D33ED1DD}"/>
              </a:ext>
            </a:extLst>
          </p:cNvPr>
          <p:cNvSpPr>
            <a:spLocks noGrp="1"/>
          </p:cNvSpPr>
          <p:nvPr>
            <p:ph idx="1"/>
          </p:nvPr>
        </p:nvSpPr>
        <p:spPr/>
        <p:txBody>
          <a:bodyPr/>
          <a:lstStyle/>
          <a:p>
            <a:r>
              <a:rPr lang="en-US"/>
              <a:t>Add some flexibility to existing detection</a:t>
            </a:r>
          </a:p>
          <a:p>
            <a:pPr lvl="1"/>
            <a:r>
              <a:rPr lang="en-US"/>
              <a:t>Example: Labels are only matched to textboxes when placed beside them</a:t>
            </a:r>
          </a:p>
        </p:txBody>
      </p:sp>
      <p:pic>
        <p:nvPicPr>
          <p:cNvPr id="4" name="Picture 4" descr="Diagram&#10;&#10;Description automatically generated">
            <a:extLst>
              <a:ext uri="{FF2B5EF4-FFF2-40B4-BE49-F238E27FC236}">
                <a16:creationId xmlns:a16="http://schemas.microsoft.com/office/drawing/2014/main" id="{D9FE3993-8624-526C-174F-B0C713C7E0D8}"/>
              </a:ext>
            </a:extLst>
          </p:cNvPr>
          <p:cNvPicPr>
            <a:picLocks noChangeAspect="1"/>
          </p:cNvPicPr>
          <p:nvPr/>
        </p:nvPicPr>
        <p:blipFill>
          <a:blip r:embed="rId2"/>
          <a:stretch>
            <a:fillRect/>
          </a:stretch>
        </p:blipFill>
        <p:spPr>
          <a:xfrm>
            <a:off x="6661533" y="2999011"/>
            <a:ext cx="3367489" cy="1778050"/>
          </a:xfrm>
          <a:prstGeom prst="rect">
            <a:avLst/>
          </a:prstGeom>
        </p:spPr>
      </p:pic>
      <p:pic>
        <p:nvPicPr>
          <p:cNvPr id="5" name="Picture 5">
            <a:extLst>
              <a:ext uri="{FF2B5EF4-FFF2-40B4-BE49-F238E27FC236}">
                <a16:creationId xmlns:a16="http://schemas.microsoft.com/office/drawing/2014/main" id="{78DEF474-5A28-847E-FBBB-8436EB0E3E2E}"/>
              </a:ext>
            </a:extLst>
          </p:cNvPr>
          <p:cNvPicPr>
            <a:picLocks noChangeAspect="1"/>
          </p:cNvPicPr>
          <p:nvPr/>
        </p:nvPicPr>
        <p:blipFill>
          <a:blip r:embed="rId3"/>
          <a:stretch>
            <a:fillRect/>
          </a:stretch>
        </p:blipFill>
        <p:spPr>
          <a:xfrm>
            <a:off x="1400978" y="3055067"/>
            <a:ext cx="3294043" cy="1757747"/>
          </a:xfrm>
          <a:prstGeom prst="rect">
            <a:avLst/>
          </a:prstGeom>
        </p:spPr>
      </p:pic>
      <p:sp>
        <p:nvSpPr>
          <p:cNvPr id="6" name="TextBox 5">
            <a:extLst>
              <a:ext uri="{FF2B5EF4-FFF2-40B4-BE49-F238E27FC236}">
                <a16:creationId xmlns:a16="http://schemas.microsoft.com/office/drawing/2014/main" id="{8E6D8480-B2B1-2E39-CE98-8DD2ABBC3397}"/>
              </a:ext>
            </a:extLst>
          </p:cNvPr>
          <p:cNvSpPr txBox="1"/>
          <p:nvPr/>
        </p:nvSpPr>
        <p:spPr>
          <a:xfrm>
            <a:off x="1345894" y="494473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Good Example</a:t>
            </a:r>
          </a:p>
        </p:txBody>
      </p:sp>
      <p:sp>
        <p:nvSpPr>
          <p:cNvPr id="7" name="TextBox 6">
            <a:extLst>
              <a:ext uri="{FF2B5EF4-FFF2-40B4-BE49-F238E27FC236}">
                <a16:creationId xmlns:a16="http://schemas.microsoft.com/office/drawing/2014/main" id="{59AE4B45-7EBF-E89E-E16C-68BF5C06B460}"/>
              </a:ext>
            </a:extLst>
          </p:cNvPr>
          <p:cNvSpPr txBox="1"/>
          <p:nvPr/>
        </p:nvSpPr>
        <p:spPr>
          <a:xfrm>
            <a:off x="6584070" y="494072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Bad Example</a:t>
            </a:r>
          </a:p>
        </p:txBody>
      </p:sp>
    </p:spTree>
    <p:extLst>
      <p:ext uri="{BB962C8B-B14F-4D97-AF65-F5344CB8AC3E}">
        <p14:creationId xmlns:p14="http://schemas.microsoft.com/office/powerpoint/2010/main" val="4225947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9FA1B-CB1E-C954-FB97-84493686CADC}"/>
              </a:ext>
            </a:extLst>
          </p:cNvPr>
          <p:cNvSpPr>
            <a:spLocks noGrp="1"/>
          </p:cNvSpPr>
          <p:nvPr>
            <p:ph type="title"/>
          </p:nvPr>
        </p:nvSpPr>
        <p:spPr/>
        <p:txBody>
          <a:bodyPr/>
          <a:lstStyle/>
          <a:p>
            <a:r>
              <a:rPr lang="en-US"/>
              <a:t>Future work</a:t>
            </a:r>
          </a:p>
        </p:txBody>
      </p:sp>
      <p:sp>
        <p:nvSpPr>
          <p:cNvPr id="3" name="Content Placeholder 2">
            <a:extLst>
              <a:ext uri="{FF2B5EF4-FFF2-40B4-BE49-F238E27FC236}">
                <a16:creationId xmlns:a16="http://schemas.microsoft.com/office/drawing/2014/main" id="{C85F4A7C-4DDB-596F-100B-0D7090EE4730}"/>
              </a:ext>
            </a:extLst>
          </p:cNvPr>
          <p:cNvSpPr>
            <a:spLocks noGrp="1"/>
          </p:cNvSpPr>
          <p:nvPr>
            <p:ph idx="1"/>
          </p:nvPr>
        </p:nvSpPr>
        <p:spPr/>
        <p:txBody>
          <a:bodyPr/>
          <a:lstStyle/>
          <a:p>
            <a:r>
              <a:rPr lang="en-US"/>
              <a:t>Other things to improve</a:t>
            </a:r>
          </a:p>
          <a:p>
            <a:pPr lvl="1"/>
            <a:r>
              <a:rPr lang="en-US"/>
              <a:t>Find a free alternative to google cloud vision API</a:t>
            </a:r>
          </a:p>
          <a:p>
            <a:pPr lvl="1"/>
            <a:r>
              <a:rPr lang="en-US"/>
              <a:t>Currently only able to convert one photo at a time</a:t>
            </a:r>
          </a:p>
          <a:p>
            <a:pPr lvl="1"/>
            <a:r>
              <a:rPr lang="en-US"/>
              <a:t>Want to be able to let user upload multiple photos and turn them all into separate forms</a:t>
            </a:r>
          </a:p>
          <a:p>
            <a:pPr lvl="1"/>
            <a:r>
              <a:rPr lang="en-US"/>
              <a:t>With this, give ability to name the different forms</a:t>
            </a:r>
          </a:p>
          <a:p>
            <a:pPr lvl="1"/>
            <a:r>
              <a:rPr lang="en-US"/>
              <a:t>Example: someone could upload 3 photos, then get a full stack web page with 3 different forms, one for signing up, one for signing in, and one for contacting you.  All in one click.</a:t>
            </a:r>
          </a:p>
        </p:txBody>
      </p:sp>
    </p:spTree>
    <p:extLst>
      <p:ext uri="{BB962C8B-B14F-4D97-AF65-F5344CB8AC3E}">
        <p14:creationId xmlns:p14="http://schemas.microsoft.com/office/powerpoint/2010/main" val="25535757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6066C-46EA-9FE4-7499-CE7DAAF92F37}"/>
              </a:ext>
            </a:extLst>
          </p:cNvPr>
          <p:cNvSpPr>
            <a:spLocks noGrp="1"/>
          </p:cNvSpPr>
          <p:nvPr>
            <p:ph type="title"/>
          </p:nvPr>
        </p:nvSpPr>
        <p:spPr/>
        <p:txBody>
          <a:bodyPr/>
          <a:lstStyle/>
          <a:p>
            <a:r>
              <a:rPr lang="en-US"/>
              <a:t>Questions??</a:t>
            </a:r>
          </a:p>
        </p:txBody>
      </p:sp>
    </p:spTree>
    <p:extLst>
      <p:ext uri="{BB962C8B-B14F-4D97-AF65-F5344CB8AC3E}">
        <p14:creationId xmlns:p14="http://schemas.microsoft.com/office/powerpoint/2010/main" val="1752333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A3BBF-71EB-EAFF-DAA0-7229B666A33D}"/>
              </a:ext>
            </a:extLst>
          </p:cNvPr>
          <p:cNvSpPr>
            <a:spLocks noGrp="1"/>
          </p:cNvSpPr>
          <p:nvPr>
            <p:ph type="title"/>
          </p:nvPr>
        </p:nvSpPr>
        <p:spPr/>
        <p:txBody>
          <a:bodyPr/>
          <a:lstStyle/>
          <a:p>
            <a:r>
              <a:rPr lang="en-US"/>
              <a:t>intro</a:t>
            </a:r>
          </a:p>
        </p:txBody>
      </p:sp>
      <p:sp>
        <p:nvSpPr>
          <p:cNvPr id="3" name="Content Placeholder 2">
            <a:extLst>
              <a:ext uri="{FF2B5EF4-FFF2-40B4-BE49-F238E27FC236}">
                <a16:creationId xmlns:a16="http://schemas.microsoft.com/office/drawing/2014/main" id="{66B40BF1-3108-63B7-FF54-5054723663C4}"/>
              </a:ext>
            </a:extLst>
          </p:cNvPr>
          <p:cNvSpPr>
            <a:spLocks noGrp="1"/>
          </p:cNvSpPr>
          <p:nvPr>
            <p:ph idx="1"/>
          </p:nvPr>
        </p:nvSpPr>
        <p:spPr>
          <a:xfrm>
            <a:off x="1451579" y="2015732"/>
            <a:ext cx="9603275" cy="3713684"/>
          </a:xfrm>
        </p:spPr>
        <p:txBody>
          <a:bodyPr>
            <a:normAutofit/>
          </a:bodyPr>
          <a:lstStyle/>
          <a:p>
            <a:r>
              <a:rPr lang="en-US">
                <a:ea typeface="+mn-lt"/>
                <a:cs typeface="+mn-lt"/>
              </a:rPr>
              <a:t>Our project relies on reading hand-drawn web pages and helping users build full-stack web applications. We think this project is very good, can help people who don't know computers and code to create their own website, and help more people learn code logic.</a:t>
            </a:r>
          </a:p>
          <a:p>
            <a:r>
              <a:rPr lang="en-US">
                <a:ea typeface="+mn-lt"/>
                <a:cs typeface="+mn-lt"/>
              </a:rPr>
              <a:t>We also believe that this approach can make the Internet more popular. It saves the waste of labor and does not need to rely on programmers to write websites. </a:t>
            </a:r>
            <a:endParaRPr lang="en-US"/>
          </a:p>
          <a:p>
            <a:r>
              <a:rPr lang="en-US">
                <a:ea typeface="+mn-lt"/>
                <a:cs typeface="+mn-lt"/>
              </a:rPr>
              <a:t>We hope to learn more about identifying images in the future. We think this can help the convenience of life better.</a:t>
            </a:r>
          </a:p>
        </p:txBody>
      </p:sp>
    </p:spTree>
    <p:extLst>
      <p:ext uri="{BB962C8B-B14F-4D97-AF65-F5344CB8AC3E}">
        <p14:creationId xmlns:p14="http://schemas.microsoft.com/office/powerpoint/2010/main" val="2595374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E7A6F0-5CD3-481E-B0F2-E7F99FE675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11290DF-4975-4FCD-8B8D-BBC86B8366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538DA62B-8B12-116B-1C94-7D8898CF4FD3}"/>
              </a:ext>
            </a:extLst>
          </p:cNvPr>
          <p:cNvSpPr>
            <a:spLocks noGrp="1"/>
          </p:cNvSpPr>
          <p:nvPr>
            <p:ph type="title"/>
          </p:nvPr>
        </p:nvSpPr>
        <p:spPr>
          <a:xfrm>
            <a:off x="860612" y="1138228"/>
            <a:ext cx="3793685" cy="3858767"/>
          </a:xfrm>
        </p:spPr>
        <p:txBody>
          <a:bodyPr anchor="ctr">
            <a:normAutofit/>
          </a:bodyPr>
          <a:lstStyle/>
          <a:p>
            <a:r>
              <a:rPr lang="en-US" sz="3600"/>
              <a:t>Background Studies</a:t>
            </a:r>
          </a:p>
        </p:txBody>
      </p:sp>
      <p:grpSp>
        <p:nvGrpSpPr>
          <p:cNvPr id="12" name="Group 11">
            <a:extLst>
              <a:ext uri="{FF2B5EF4-FFF2-40B4-BE49-F238E27FC236}">
                <a16:creationId xmlns:a16="http://schemas.microsoft.com/office/drawing/2014/main" id="{357CA18A-A333-4DCB-842B-76827D2ECB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00021" y="638300"/>
            <a:ext cx="6409605" cy="4858625"/>
            <a:chOff x="7807230" y="2012810"/>
            <a:chExt cx="3251252" cy="3459865"/>
          </a:xfrm>
        </p:grpSpPr>
        <p:sp>
          <p:nvSpPr>
            <p:cNvPr id="36" name="Rectangle 12">
              <a:extLst>
                <a:ext uri="{FF2B5EF4-FFF2-40B4-BE49-F238E27FC236}">
                  <a16:creationId xmlns:a16="http://schemas.microsoft.com/office/drawing/2014/main" id="{6E785FC3-CE7B-46F8-8C7A-EBBF001ED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5069D9A-30C7-4159-880C-DD2BDC510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9FE1511-6E1B-4F0E-8FF0-958527181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9891" y="973636"/>
            <a:ext cx="5769864" cy="4187952"/>
          </a:xfrm>
          <a:prstGeom prst="rect">
            <a:avLst/>
          </a:prstGeom>
          <a:solidFill>
            <a:srgbClr val="FFFFFF"/>
          </a:solidFill>
          <a:ln w="6350">
            <a:solidFill>
              <a:srgbClr val="DFD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
            <a:extLst>
              <a:ext uri="{FF2B5EF4-FFF2-40B4-BE49-F238E27FC236}">
                <a16:creationId xmlns:a16="http://schemas.microsoft.com/office/drawing/2014/main" id="{96359ACC-F8E5-F11A-5104-D7DC42B66555}"/>
              </a:ext>
            </a:extLst>
          </p:cNvPr>
          <p:cNvSpPr>
            <a:spLocks noGrp="1"/>
          </p:cNvSpPr>
          <p:nvPr>
            <p:ph idx="1"/>
          </p:nvPr>
        </p:nvSpPr>
        <p:spPr>
          <a:xfrm>
            <a:off x="5584483" y="1246456"/>
            <a:ext cx="5440680" cy="3555317"/>
          </a:xfrm>
        </p:spPr>
        <p:txBody>
          <a:bodyPr anchor="ctr">
            <a:normAutofit fontScale="92500" lnSpcReduction="10000"/>
          </a:bodyPr>
          <a:lstStyle/>
          <a:p>
            <a:r>
              <a:rPr lang="en-US">
                <a:solidFill>
                  <a:srgbClr val="000000"/>
                </a:solidFill>
              </a:rPr>
              <a:t>Image Segmentation</a:t>
            </a:r>
          </a:p>
          <a:p>
            <a:r>
              <a:rPr lang="en-US">
                <a:solidFill>
                  <a:srgbClr val="000000"/>
                </a:solidFill>
              </a:rPr>
              <a:t>Image Moments</a:t>
            </a:r>
          </a:p>
          <a:p>
            <a:r>
              <a:rPr lang="en-US">
                <a:solidFill>
                  <a:srgbClr val="000000"/>
                </a:solidFill>
              </a:rPr>
              <a:t>Hough Line Transform</a:t>
            </a:r>
          </a:p>
          <a:p>
            <a:r>
              <a:rPr lang="en-US">
                <a:solidFill>
                  <a:srgbClr val="000000"/>
                </a:solidFill>
              </a:rPr>
              <a:t>Contours &amp; Edges</a:t>
            </a:r>
          </a:p>
          <a:p>
            <a:r>
              <a:rPr lang="en-US">
                <a:solidFill>
                  <a:srgbClr val="000000"/>
                </a:solidFill>
                <a:ea typeface="+mn-lt"/>
                <a:cs typeface="+mn-lt"/>
              </a:rPr>
              <a:t>TensorFlow</a:t>
            </a:r>
          </a:p>
          <a:p>
            <a:r>
              <a:rPr lang="en-US">
                <a:solidFill>
                  <a:srgbClr val="000000"/>
                </a:solidFill>
              </a:rPr>
              <a:t>HTML Forms &amp; REST API</a:t>
            </a:r>
          </a:p>
          <a:p>
            <a:r>
              <a:rPr lang="en-US">
                <a:solidFill>
                  <a:srgbClr val="000000"/>
                </a:solidFill>
              </a:rPr>
              <a:t>Google cloud vision API</a:t>
            </a:r>
          </a:p>
          <a:p>
            <a:r>
              <a:rPr lang="en-US">
                <a:solidFill>
                  <a:srgbClr val="000000"/>
                </a:solidFill>
              </a:rPr>
              <a:t>Tesseract</a:t>
            </a:r>
          </a:p>
        </p:txBody>
      </p:sp>
      <p:pic>
        <p:nvPicPr>
          <p:cNvPr id="18" name="Picture 17">
            <a:extLst>
              <a:ext uri="{FF2B5EF4-FFF2-40B4-BE49-F238E27FC236}">
                <a16:creationId xmlns:a16="http://schemas.microsoft.com/office/drawing/2014/main" id="{025CEF6D-5E98-4B5C-A10F-7459C1EEF1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0" name="Straight Connector 19">
            <a:extLst>
              <a:ext uri="{FF2B5EF4-FFF2-40B4-BE49-F238E27FC236}">
                <a16:creationId xmlns:a16="http://schemas.microsoft.com/office/drawing/2014/main" id="{05C73161-1E4E-4E6A-91B2-E885CF8FFB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5296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6E78E-B7C5-ED78-7C34-E9FA6823626A}"/>
              </a:ext>
            </a:extLst>
          </p:cNvPr>
          <p:cNvSpPr>
            <a:spLocks noGrp="1"/>
          </p:cNvSpPr>
          <p:nvPr>
            <p:ph type="title"/>
          </p:nvPr>
        </p:nvSpPr>
        <p:spPr>
          <a:xfrm>
            <a:off x="1451579" y="1182147"/>
            <a:ext cx="9603275" cy="671607"/>
          </a:xfrm>
        </p:spPr>
        <p:txBody>
          <a:bodyPr/>
          <a:lstStyle/>
          <a:p>
            <a:r>
              <a:rPr lang="en-US"/>
              <a:t>Image segmentation</a:t>
            </a:r>
          </a:p>
        </p:txBody>
      </p:sp>
      <p:graphicFrame>
        <p:nvGraphicFramePr>
          <p:cNvPr id="15" name="Content Placeholder 2">
            <a:extLst>
              <a:ext uri="{FF2B5EF4-FFF2-40B4-BE49-F238E27FC236}">
                <a16:creationId xmlns:a16="http://schemas.microsoft.com/office/drawing/2014/main" id="{74A0E7AC-9BB5-0163-AD16-8B1C2BCF2247}"/>
              </a:ext>
            </a:extLst>
          </p:cNvPr>
          <p:cNvGraphicFramePr>
            <a:graphicFrameLocks noGrp="1"/>
          </p:cNvGraphicFramePr>
          <p:nvPr>
            <p:ph idx="1"/>
            <p:extLst>
              <p:ext uri="{D42A27DB-BD31-4B8C-83A1-F6EECF244321}">
                <p14:modId xmlns:p14="http://schemas.microsoft.com/office/powerpoint/2010/main" val="2862825058"/>
              </p:ext>
            </p:extLst>
          </p:nvPr>
        </p:nvGraphicFramePr>
        <p:xfrm>
          <a:off x="1451579" y="1894353"/>
          <a:ext cx="9603275" cy="38484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4" descr="Diagram&#10;&#10;Description automatically generated">
            <a:extLst>
              <a:ext uri="{FF2B5EF4-FFF2-40B4-BE49-F238E27FC236}">
                <a16:creationId xmlns:a16="http://schemas.microsoft.com/office/drawing/2014/main" id="{02091CD1-1872-DBB7-5EE4-8A242F199630}"/>
              </a:ext>
            </a:extLst>
          </p:cNvPr>
          <p:cNvPicPr>
            <a:picLocks noChangeAspect="1"/>
          </p:cNvPicPr>
          <p:nvPr/>
        </p:nvPicPr>
        <p:blipFill>
          <a:blip r:embed="rId7"/>
          <a:stretch>
            <a:fillRect/>
          </a:stretch>
        </p:blipFill>
        <p:spPr>
          <a:xfrm>
            <a:off x="6794613" y="1942229"/>
            <a:ext cx="1198301" cy="988540"/>
          </a:xfrm>
          <a:prstGeom prst="rect">
            <a:avLst/>
          </a:prstGeom>
        </p:spPr>
      </p:pic>
      <p:pic>
        <p:nvPicPr>
          <p:cNvPr id="5" name="Picture 5" descr="A picture containing diagram&#10;&#10;Description automatically generated">
            <a:extLst>
              <a:ext uri="{FF2B5EF4-FFF2-40B4-BE49-F238E27FC236}">
                <a16:creationId xmlns:a16="http://schemas.microsoft.com/office/drawing/2014/main" id="{A0A07012-26D0-FC46-DC41-DC0E30322BE1}"/>
              </a:ext>
            </a:extLst>
          </p:cNvPr>
          <p:cNvPicPr>
            <a:picLocks noChangeAspect="1"/>
          </p:cNvPicPr>
          <p:nvPr/>
        </p:nvPicPr>
        <p:blipFill>
          <a:blip r:embed="rId8"/>
          <a:stretch>
            <a:fillRect/>
          </a:stretch>
        </p:blipFill>
        <p:spPr>
          <a:xfrm>
            <a:off x="8284896" y="1942229"/>
            <a:ext cx="1185484" cy="990993"/>
          </a:xfrm>
          <a:prstGeom prst="rect">
            <a:avLst/>
          </a:prstGeom>
        </p:spPr>
      </p:pic>
      <p:sp>
        <p:nvSpPr>
          <p:cNvPr id="7" name="TextBox 6">
            <a:extLst>
              <a:ext uri="{FF2B5EF4-FFF2-40B4-BE49-F238E27FC236}">
                <a16:creationId xmlns:a16="http://schemas.microsoft.com/office/drawing/2014/main" id="{055B871A-AF9B-D262-DB2F-C9241EB967DE}"/>
              </a:ext>
            </a:extLst>
          </p:cNvPr>
          <p:cNvSpPr txBox="1"/>
          <p:nvPr/>
        </p:nvSpPr>
        <p:spPr>
          <a:xfrm>
            <a:off x="7185728" y="2890203"/>
            <a:ext cx="274319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Greyscale converted image</a:t>
            </a:r>
          </a:p>
        </p:txBody>
      </p:sp>
      <p:pic>
        <p:nvPicPr>
          <p:cNvPr id="8" name="Picture 8" descr="Text&#10;&#10;Description automatically generated">
            <a:extLst>
              <a:ext uri="{FF2B5EF4-FFF2-40B4-BE49-F238E27FC236}">
                <a16:creationId xmlns:a16="http://schemas.microsoft.com/office/drawing/2014/main" id="{0F6141EF-9635-5A6D-FC48-B24AC6A0D5BB}"/>
              </a:ext>
            </a:extLst>
          </p:cNvPr>
          <p:cNvPicPr>
            <a:picLocks noChangeAspect="1"/>
          </p:cNvPicPr>
          <p:nvPr/>
        </p:nvPicPr>
        <p:blipFill>
          <a:blip r:embed="rId9"/>
          <a:stretch>
            <a:fillRect/>
          </a:stretch>
        </p:blipFill>
        <p:spPr>
          <a:xfrm>
            <a:off x="8284896" y="3253301"/>
            <a:ext cx="1185484" cy="992017"/>
          </a:xfrm>
          <a:prstGeom prst="rect">
            <a:avLst/>
          </a:prstGeom>
        </p:spPr>
      </p:pic>
      <p:pic>
        <p:nvPicPr>
          <p:cNvPr id="9" name="Picture 9" descr="Text&#10;&#10;Description automatically generated">
            <a:extLst>
              <a:ext uri="{FF2B5EF4-FFF2-40B4-BE49-F238E27FC236}">
                <a16:creationId xmlns:a16="http://schemas.microsoft.com/office/drawing/2014/main" id="{FDB2942D-3AF4-906E-E377-13E0959E4BA8}"/>
              </a:ext>
            </a:extLst>
          </p:cNvPr>
          <p:cNvPicPr>
            <a:picLocks noChangeAspect="1"/>
          </p:cNvPicPr>
          <p:nvPr/>
        </p:nvPicPr>
        <p:blipFill>
          <a:blip r:embed="rId10"/>
          <a:stretch>
            <a:fillRect/>
          </a:stretch>
        </p:blipFill>
        <p:spPr>
          <a:xfrm>
            <a:off x="6794612" y="3252028"/>
            <a:ext cx="1198971" cy="994565"/>
          </a:xfrm>
          <a:prstGeom prst="rect">
            <a:avLst/>
          </a:prstGeom>
        </p:spPr>
      </p:pic>
      <p:sp>
        <p:nvSpPr>
          <p:cNvPr id="10" name="TextBox 9">
            <a:extLst>
              <a:ext uri="{FF2B5EF4-FFF2-40B4-BE49-F238E27FC236}">
                <a16:creationId xmlns:a16="http://schemas.microsoft.com/office/drawing/2014/main" id="{6FAE7EF3-23E1-17E0-F3B5-18F6C0E2D407}"/>
              </a:ext>
            </a:extLst>
          </p:cNvPr>
          <p:cNvSpPr txBox="1"/>
          <p:nvPr/>
        </p:nvSpPr>
        <p:spPr>
          <a:xfrm>
            <a:off x="7018408" y="4206424"/>
            <a:ext cx="274319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Gaussian blurred image (radius=12)</a:t>
            </a:r>
          </a:p>
        </p:txBody>
      </p:sp>
      <p:pic>
        <p:nvPicPr>
          <p:cNvPr id="11" name="Picture 11" descr="Text&#10;&#10;Description automatically generated">
            <a:extLst>
              <a:ext uri="{FF2B5EF4-FFF2-40B4-BE49-F238E27FC236}">
                <a16:creationId xmlns:a16="http://schemas.microsoft.com/office/drawing/2014/main" id="{3504926D-C089-4144-EB0E-8ECD8BEF24C1}"/>
              </a:ext>
            </a:extLst>
          </p:cNvPr>
          <p:cNvPicPr>
            <a:picLocks noChangeAspect="1"/>
          </p:cNvPicPr>
          <p:nvPr/>
        </p:nvPicPr>
        <p:blipFill>
          <a:blip r:embed="rId10"/>
          <a:stretch>
            <a:fillRect/>
          </a:stretch>
        </p:blipFill>
        <p:spPr>
          <a:xfrm>
            <a:off x="6794614" y="4546754"/>
            <a:ext cx="1198969" cy="994564"/>
          </a:xfrm>
          <a:prstGeom prst="rect">
            <a:avLst/>
          </a:prstGeom>
        </p:spPr>
      </p:pic>
      <p:pic>
        <p:nvPicPr>
          <p:cNvPr id="12" name="Picture 12" descr="Text, letter&#10;&#10;Description automatically generated">
            <a:extLst>
              <a:ext uri="{FF2B5EF4-FFF2-40B4-BE49-F238E27FC236}">
                <a16:creationId xmlns:a16="http://schemas.microsoft.com/office/drawing/2014/main" id="{D331F686-D05E-E8B1-6ADB-1524736DE766}"/>
              </a:ext>
            </a:extLst>
          </p:cNvPr>
          <p:cNvPicPr>
            <a:picLocks noChangeAspect="1"/>
          </p:cNvPicPr>
          <p:nvPr/>
        </p:nvPicPr>
        <p:blipFill>
          <a:blip r:embed="rId11"/>
          <a:stretch>
            <a:fillRect/>
          </a:stretch>
        </p:blipFill>
        <p:spPr>
          <a:xfrm>
            <a:off x="8264666" y="4547583"/>
            <a:ext cx="1205714" cy="999649"/>
          </a:xfrm>
          <a:prstGeom prst="rect">
            <a:avLst/>
          </a:prstGeom>
        </p:spPr>
      </p:pic>
      <p:sp>
        <p:nvSpPr>
          <p:cNvPr id="13" name="TextBox 12">
            <a:extLst>
              <a:ext uri="{FF2B5EF4-FFF2-40B4-BE49-F238E27FC236}">
                <a16:creationId xmlns:a16="http://schemas.microsoft.com/office/drawing/2014/main" id="{2E8D4E87-3B31-5549-2D50-6EA56CA61CCF}"/>
              </a:ext>
            </a:extLst>
          </p:cNvPr>
          <p:cNvSpPr txBox="1"/>
          <p:nvPr/>
        </p:nvSpPr>
        <p:spPr>
          <a:xfrm>
            <a:off x="7181513" y="5542875"/>
            <a:ext cx="274319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Thresholding (threshold=61)</a:t>
            </a:r>
          </a:p>
        </p:txBody>
      </p:sp>
    </p:spTree>
    <p:extLst>
      <p:ext uri="{BB962C8B-B14F-4D97-AF65-F5344CB8AC3E}">
        <p14:creationId xmlns:p14="http://schemas.microsoft.com/office/powerpoint/2010/main" val="3420629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8B49D93-3851-488B-8E86-A5F6BCB2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FC42588-4599-46D2-93E6-30EBAB728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nvGrpSpPr>
          <p:cNvPr id="14" name="Group 13">
            <a:extLst>
              <a:ext uri="{FF2B5EF4-FFF2-40B4-BE49-F238E27FC236}">
                <a16:creationId xmlns:a16="http://schemas.microsoft.com/office/drawing/2014/main" id="{A2E91C8F-A837-49C5-B2FD-6FEBABC175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2239" y="482171"/>
            <a:ext cx="6091791" cy="5149101"/>
            <a:chOff x="5446003" y="583365"/>
            <a:chExt cx="6091790" cy="5181928"/>
          </a:xfrm>
        </p:grpSpPr>
        <p:sp>
          <p:nvSpPr>
            <p:cNvPr id="15" name="Rectangle 14">
              <a:extLst>
                <a:ext uri="{FF2B5EF4-FFF2-40B4-BE49-F238E27FC236}">
                  <a16:creationId xmlns:a16="http://schemas.microsoft.com/office/drawing/2014/main" id="{ED70FB5C-7BF3-491A-B6CB-B1A58A07DB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6003" y="583365"/>
              <a:ext cx="6091790"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F7E2BA6-FAD1-46CF-BCC1-20E64A9EB7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64828" y="915807"/>
              <a:ext cx="54617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830E0B40-6D61-4339-AEA4-2237FE89FF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157" y="977099"/>
            <a:ext cx="5123274" cy="4138331"/>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Icon&#10;&#10;Description automatically generated">
            <a:extLst>
              <a:ext uri="{FF2B5EF4-FFF2-40B4-BE49-F238E27FC236}">
                <a16:creationId xmlns:a16="http://schemas.microsoft.com/office/drawing/2014/main" id="{49EF5649-CE33-B30E-89F2-F5685FC4864E}"/>
              </a:ext>
            </a:extLst>
          </p:cNvPr>
          <p:cNvPicPr>
            <a:picLocks noChangeAspect="1"/>
          </p:cNvPicPr>
          <p:nvPr/>
        </p:nvPicPr>
        <p:blipFill>
          <a:blip r:embed="rId2"/>
          <a:stretch>
            <a:fillRect/>
          </a:stretch>
        </p:blipFill>
        <p:spPr>
          <a:xfrm>
            <a:off x="1266519" y="1517433"/>
            <a:ext cx="2328669" cy="3062934"/>
          </a:xfrm>
          <a:prstGeom prst="rect">
            <a:avLst/>
          </a:prstGeom>
        </p:spPr>
      </p:pic>
      <p:pic>
        <p:nvPicPr>
          <p:cNvPr id="5" name="Picture 5">
            <a:extLst>
              <a:ext uri="{FF2B5EF4-FFF2-40B4-BE49-F238E27FC236}">
                <a16:creationId xmlns:a16="http://schemas.microsoft.com/office/drawing/2014/main" id="{88472831-C4A6-5DC3-F06C-59428EFEFDBF}"/>
              </a:ext>
            </a:extLst>
          </p:cNvPr>
          <p:cNvPicPr>
            <a:picLocks noChangeAspect="1"/>
          </p:cNvPicPr>
          <p:nvPr/>
        </p:nvPicPr>
        <p:blipFill>
          <a:blip r:embed="rId3"/>
          <a:stretch>
            <a:fillRect/>
          </a:stretch>
        </p:blipFill>
        <p:spPr>
          <a:xfrm rot="-2640000">
            <a:off x="4123336" y="1532554"/>
            <a:ext cx="1452033" cy="1090042"/>
          </a:xfrm>
          <a:prstGeom prst="rect">
            <a:avLst/>
          </a:prstGeom>
        </p:spPr>
      </p:pic>
      <p:cxnSp>
        <p:nvCxnSpPr>
          <p:cNvPr id="20" name="Straight Connector 19">
            <a:extLst>
              <a:ext uri="{FF2B5EF4-FFF2-40B4-BE49-F238E27FC236}">
                <a16:creationId xmlns:a16="http://schemas.microsoft.com/office/drawing/2014/main" id="{94BEA76A-7F23-435B-B338-81D55187D7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04301" y="1847088"/>
            <a:ext cx="354251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A0E154BA-0850-95E0-75FE-D678EA734218}"/>
              </a:ext>
            </a:extLst>
          </p:cNvPr>
          <p:cNvSpPr>
            <a:spLocks noGrp="1"/>
          </p:cNvSpPr>
          <p:nvPr>
            <p:ph type="title"/>
          </p:nvPr>
        </p:nvSpPr>
        <p:spPr>
          <a:xfrm>
            <a:off x="7202821" y="1128200"/>
            <a:ext cx="3543993" cy="725554"/>
          </a:xfrm>
        </p:spPr>
        <p:txBody>
          <a:bodyPr>
            <a:normAutofit/>
          </a:bodyPr>
          <a:lstStyle/>
          <a:p>
            <a:r>
              <a:rPr lang="en-US" sz="3000"/>
              <a:t> Image Moments</a:t>
            </a:r>
          </a:p>
        </p:txBody>
      </p:sp>
      <p:sp>
        <p:nvSpPr>
          <p:cNvPr id="3" name="Content Placeholder 2">
            <a:extLst>
              <a:ext uri="{FF2B5EF4-FFF2-40B4-BE49-F238E27FC236}">
                <a16:creationId xmlns:a16="http://schemas.microsoft.com/office/drawing/2014/main" id="{D0070F4A-294E-1D0F-18B8-CEFF92913F1C}"/>
              </a:ext>
            </a:extLst>
          </p:cNvPr>
          <p:cNvSpPr>
            <a:spLocks noGrp="1"/>
          </p:cNvSpPr>
          <p:nvPr>
            <p:ph idx="1"/>
          </p:nvPr>
        </p:nvSpPr>
        <p:spPr>
          <a:xfrm>
            <a:off x="7202821" y="1853892"/>
            <a:ext cx="4407143" cy="4010311"/>
          </a:xfrm>
        </p:spPr>
        <p:txBody>
          <a:bodyPr>
            <a:normAutofit/>
          </a:bodyPr>
          <a:lstStyle/>
          <a:p>
            <a:pPr>
              <a:lnSpc>
                <a:spcPct val="110000"/>
              </a:lnSpc>
            </a:pPr>
            <a:r>
              <a:rPr lang="en-US" sz="1700" b="1"/>
              <a:t>Image moment</a:t>
            </a:r>
            <a:r>
              <a:rPr lang="en-US" sz="1700"/>
              <a:t>: weighted average of image pixel intensities.</a:t>
            </a:r>
          </a:p>
          <a:p>
            <a:pPr>
              <a:lnSpc>
                <a:spcPct val="110000"/>
              </a:lnSpc>
            </a:pPr>
            <a:r>
              <a:rPr lang="en-US" sz="1700" b="1"/>
              <a:t>Central moment: </a:t>
            </a:r>
            <a:r>
              <a:rPr lang="en-US" sz="1700"/>
              <a:t>translation invariant.</a:t>
            </a:r>
          </a:p>
          <a:p>
            <a:pPr>
              <a:lnSpc>
                <a:spcPct val="110000"/>
              </a:lnSpc>
            </a:pPr>
            <a:r>
              <a:rPr lang="en-US" sz="1700" b="1"/>
              <a:t>Normalized central moment: </a:t>
            </a:r>
            <a:r>
              <a:rPr lang="en-US" sz="1700"/>
              <a:t>invariant to scale and translation.</a:t>
            </a:r>
          </a:p>
          <a:p>
            <a:pPr>
              <a:lnSpc>
                <a:spcPct val="110000"/>
              </a:lnSpc>
            </a:pPr>
            <a:r>
              <a:rPr lang="en-US" sz="1700" b="1"/>
              <a:t>Hu moment: </a:t>
            </a:r>
            <a:r>
              <a:rPr lang="en-US" sz="1700"/>
              <a:t>invariant to translation, scale, and rotation.</a:t>
            </a:r>
          </a:p>
          <a:p>
            <a:pPr>
              <a:lnSpc>
                <a:spcPct val="110000"/>
              </a:lnSpc>
            </a:pPr>
            <a:r>
              <a:rPr lang="en-US" sz="1700" b="1"/>
              <a:t>Zernike moment: </a:t>
            </a:r>
            <a:r>
              <a:rPr lang="en-US" sz="1700"/>
              <a:t>same as Hu moments but has a more accurate moment formula.</a:t>
            </a:r>
          </a:p>
        </p:txBody>
      </p:sp>
      <p:pic>
        <p:nvPicPr>
          <p:cNvPr id="22" name="Picture 21">
            <a:extLst>
              <a:ext uri="{FF2B5EF4-FFF2-40B4-BE49-F238E27FC236}">
                <a16:creationId xmlns:a16="http://schemas.microsoft.com/office/drawing/2014/main" id="{1D923D56-87ED-41D9-ABC8-EBC837F0200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4" name="Straight Connector 23">
            <a:extLst>
              <a:ext uri="{FF2B5EF4-FFF2-40B4-BE49-F238E27FC236}">
                <a16:creationId xmlns:a16="http://schemas.microsoft.com/office/drawing/2014/main" id="{6B6FF815-B7A9-40F6-A980-E2B95D1768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A50C35B-DF17-EDC2-50C2-9722A8CA6452}"/>
              </a:ext>
            </a:extLst>
          </p:cNvPr>
          <p:cNvSpPr txBox="1"/>
          <p:nvPr/>
        </p:nvSpPr>
        <p:spPr>
          <a:xfrm>
            <a:off x="1986595" y="4542328"/>
            <a:ext cx="89551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Image A</a:t>
            </a:r>
          </a:p>
        </p:txBody>
      </p:sp>
      <p:sp>
        <p:nvSpPr>
          <p:cNvPr id="17" name="TextBox 16">
            <a:extLst>
              <a:ext uri="{FF2B5EF4-FFF2-40B4-BE49-F238E27FC236}">
                <a16:creationId xmlns:a16="http://schemas.microsoft.com/office/drawing/2014/main" id="{0722B6CC-7E2A-F055-12D5-931E31EA1DF6}"/>
              </a:ext>
            </a:extLst>
          </p:cNvPr>
          <p:cNvSpPr txBox="1"/>
          <p:nvPr/>
        </p:nvSpPr>
        <p:spPr>
          <a:xfrm>
            <a:off x="4454665" y="3045301"/>
            <a:ext cx="89551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Image B</a:t>
            </a:r>
          </a:p>
        </p:txBody>
      </p:sp>
      <p:sp>
        <p:nvSpPr>
          <p:cNvPr id="7" name="TextBox 6">
            <a:extLst>
              <a:ext uri="{FF2B5EF4-FFF2-40B4-BE49-F238E27FC236}">
                <a16:creationId xmlns:a16="http://schemas.microsoft.com/office/drawing/2014/main" id="{3D61FE07-6DB0-8DA3-F968-DFB36330B933}"/>
              </a:ext>
            </a:extLst>
          </p:cNvPr>
          <p:cNvSpPr txBox="1"/>
          <p:nvPr/>
        </p:nvSpPr>
        <p:spPr>
          <a:xfrm>
            <a:off x="3720903" y="3518601"/>
            <a:ext cx="2372315" cy="584775"/>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Image A and Image B have the same Hu moments.</a:t>
            </a:r>
          </a:p>
        </p:txBody>
      </p:sp>
    </p:spTree>
    <p:extLst>
      <p:ext uri="{BB962C8B-B14F-4D97-AF65-F5344CB8AC3E}">
        <p14:creationId xmlns:p14="http://schemas.microsoft.com/office/powerpoint/2010/main" val="1356412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6" name="Rectangle 15">
            <a:extLst>
              <a:ext uri="{FF2B5EF4-FFF2-40B4-BE49-F238E27FC236}">
                <a16:creationId xmlns:a16="http://schemas.microsoft.com/office/drawing/2014/main" id="{C630F413-44CE-4746-9821-9E0107978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7">
            <a:extLst>
              <a:ext uri="{FF2B5EF4-FFF2-40B4-BE49-F238E27FC236}">
                <a16:creationId xmlns:a16="http://schemas.microsoft.com/office/drawing/2014/main" id="{22D671B1-B099-4F9C-B9CC-9D22B4DAF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2DB55B59-2E70-BF7D-D63D-EB978E4BA000}"/>
              </a:ext>
            </a:extLst>
          </p:cNvPr>
          <p:cNvSpPr>
            <a:spLocks noGrp="1"/>
          </p:cNvSpPr>
          <p:nvPr>
            <p:ph type="title"/>
          </p:nvPr>
        </p:nvSpPr>
        <p:spPr>
          <a:xfrm>
            <a:off x="7555992" y="707475"/>
            <a:ext cx="3157577" cy="1312001"/>
          </a:xfrm>
        </p:spPr>
        <p:txBody>
          <a:bodyPr anchor="t">
            <a:normAutofit/>
          </a:bodyPr>
          <a:lstStyle/>
          <a:p>
            <a:r>
              <a:rPr lang="en-US" sz="2800"/>
              <a:t>Line detection: Hough line transform</a:t>
            </a:r>
          </a:p>
        </p:txBody>
      </p:sp>
      <p:cxnSp>
        <p:nvCxnSpPr>
          <p:cNvPr id="28" name="Straight Connector 19">
            <a:extLst>
              <a:ext uri="{FF2B5EF4-FFF2-40B4-BE49-F238E27FC236}">
                <a16:creationId xmlns:a16="http://schemas.microsoft.com/office/drawing/2014/main" id="{7552FBEF-FA69-427B-8245-0A518E0513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55992" y="2146542"/>
            <a:ext cx="3157578"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9" name="Title 1">
            <a:extLst>
              <a:ext uri="{FF2B5EF4-FFF2-40B4-BE49-F238E27FC236}">
                <a16:creationId xmlns:a16="http://schemas.microsoft.com/office/drawing/2014/main" id="{898488B7-DBD3-40E7-B54B-4DA6C5693EF3}"/>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a:p>
        </p:txBody>
      </p:sp>
      <p:pic>
        <p:nvPicPr>
          <p:cNvPr id="4" name="Picture 4" descr="Chart, histogram&#10;&#10;Description automatically generated">
            <a:extLst>
              <a:ext uri="{FF2B5EF4-FFF2-40B4-BE49-F238E27FC236}">
                <a16:creationId xmlns:a16="http://schemas.microsoft.com/office/drawing/2014/main" id="{E453CA67-E036-D884-D3FC-2EE4768A4B6C}"/>
              </a:ext>
            </a:extLst>
          </p:cNvPr>
          <p:cNvPicPr>
            <a:picLocks noChangeAspect="1"/>
          </p:cNvPicPr>
          <p:nvPr/>
        </p:nvPicPr>
        <p:blipFill>
          <a:blip r:embed="rId2"/>
          <a:stretch>
            <a:fillRect/>
          </a:stretch>
        </p:blipFill>
        <p:spPr>
          <a:xfrm>
            <a:off x="563163" y="1575688"/>
            <a:ext cx="6651143" cy="3325571"/>
          </a:xfrm>
          <a:prstGeom prst="rect">
            <a:avLst/>
          </a:prstGeom>
        </p:spPr>
      </p:pic>
      <p:sp>
        <p:nvSpPr>
          <p:cNvPr id="3" name="Content Placeholder 2">
            <a:extLst>
              <a:ext uri="{FF2B5EF4-FFF2-40B4-BE49-F238E27FC236}">
                <a16:creationId xmlns:a16="http://schemas.microsoft.com/office/drawing/2014/main" id="{94362E1E-CFA0-0C8A-01DC-182203AC5957}"/>
              </a:ext>
            </a:extLst>
          </p:cNvPr>
          <p:cNvSpPr>
            <a:spLocks noGrp="1"/>
          </p:cNvSpPr>
          <p:nvPr>
            <p:ph idx="1"/>
          </p:nvPr>
        </p:nvSpPr>
        <p:spPr>
          <a:xfrm>
            <a:off x="7554138" y="2273608"/>
            <a:ext cx="3321272" cy="3940925"/>
          </a:xfrm>
        </p:spPr>
        <p:txBody>
          <a:bodyPr>
            <a:normAutofit/>
          </a:bodyPr>
          <a:lstStyle/>
          <a:p>
            <a:r>
              <a:rPr lang="en-US"/>
              <a:t>Can detect straight lines in an image.</a:t>
            </a:r>
          </a:p>
          <a:p>
            <a:r>
              <a:rPr lang="en-US"/>
              <a:t>Constructs a segment perpendicular to a line. The line is represented by the length of the segment from the origin and its angle with the x-axis.</a:t>
            </a:r>
          </a:p>
          <a:p>
            <a:endParaRPr lang="en-US"/>
          </a:p>
          <a:p>
            <a:endParaRPr lang="en-US"/>
          </a:p>
          <a:p>
            <a:endParaRPr lang="en-US"/>
          </a:p>
        </p:txBody>
      </p:sp>
      <p:sp>
        <p:nvSpPr>
          <p:cNvPr id="5" name="TextBox 4">
            <a:extLst>
              <a:ext uri="{FF2B5EF4-FFF2-40B4-BE49-F238E27FC236}">
                <a16:creationId xmlns:a16="http://schemas.microsoft.com/office/drawing/2014/main" id="{0FEC5232-A67F-4290-30FB-ECF54B29C983}"/>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6" name="TextBox 5">
            <a:extLst>
              <a:ext uri="{FF2B5EF4-FFF2-40B4-BE49-F238E27FC236}">
                <a16:creationId xmlns:a16="http://schemas.microsoft.com/office/drawing/2014/main" id="{CEBE00FD-C889-4956-4177-BED8A1A25F3B}"/>
              </a:ext>
            </a:extLst>
          </p:cNvPr>
          <p:cNvSpPr txBox="1"/>
          <p:nvPr/>
        </p:nvSpPr>
        <p:spPr>
          <a:xfrm>
            <a:off x="565010" y="4900991"/>
            <a:ext cx="664760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Lines from Hough Transform colored red</a:t>
            </a:r>
          </a:p>
        </p:txBody>
      </p:sp>
    </p:spTree>
    <p:extLst>
      <p:ext uri="{BB962C8B-B14F-4D97-AF65-F5344CB8AC3E}">
        <p14:creationId xmlns:p14="http://schemas.microsoft.com/office/powerpoint/2010/main" val="4085611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DE73FDC-6B5B-40B0-B65D-7121BE926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7AA1D0E5-D9B6-4297-8CC6-B8B700835D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8029" y="1847088"/>
            <a:ext cx="3520368"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30B056C3-C3B3-0B81-45FB-721F011435A6}"/>
              </a:ext>
            </a:extLst>
          </p:cNvPr>
          <p:cNvSpPr>
            <a:spLocks noGrp="1"/>
          </p:cNvSpPr>
          <p:nvPr>
            <p:ph type="title"/>
          </p:nvPr>
        </p:nvSpPr>
        <p:spPr>
          <a:xfrm>
            <a:off x="7218030" y="804520"/>
            <a:ext cx="3520367" cy="1049235"/>
          </a:xfrm>
        </p:spPr>
        <p:txBody>
          <a:bodyPr>
            <a:normAutofit/>
          </a:bodyPr>
          <a:lstStyle/>
          <a:p>
            <a:r>
              <a:rPr lang="en-US" sz="2700"/>
              <a:t>Line detection: contours &amp; Edges</a:t>
            </a:r>
          </a:p>
        </p:txBody>
      </p:sp>
      <p:sp>
        <p:nvSpPr>
          <p:cNvPr id="18" name="Rectangle 17">
            <a:extLst>
              <a:ext uri="{FF2B5EF4-FFF2-40B4-BE49-F238E27FC236}">
                <a16:creationId xmlns:a16="http://schemas.microsoft.com/office/drawing/2014/main" id="{C892840F-D954-4533-A5D1-6499FC06E5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nvGrpSpPr>
          <p:cNvPr id="20" name="Group 19">
            <a:extLst>
              <a:ext uri="{FF2B5EF4-FFF2-40B4-BE49-F238E27FC236}">
                <a16:creationId xmlns:a16="http://schemas.microsoft.com/office/drawing/2014/main" id="{B734395C-78C4-4EB6-994C-FA1BFEC534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2237" y="482171"/>
            <a:ext cx="6104331" cy="5149101"/>
            <a:chOff x="7463259" y="583365"/>
            <a:chExt cx="6104330" cy="5181928"/>
          </a:xfrm>
        </p:grpSpPr>
        <p:sp>
          <p:nvSpPr>
            <p:cNvPr id="21" name="Rectangle 20">
              <a:extLst>
                <a:ext uri="{FF2B5EF4-FFF2-40B4-BE49-F238E27FC236}">
                  <a16:creationId xmlns:a16="http://schemas.microsoft.com/office/drawing/2014/main" id="{44E5367A-A9B8-4C95-8CF8-C98F7AACA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9" y="583365"/>
              <a:ext cx="6104330"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150C6C0-9221-49D7-A788-05E7603E1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8" y="915807"/>
              <a:ext cx="5471354"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61990CAA-54E8-45FF-982D-700E54E91C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9621" y="1123507"/>
            <a:ext cx="2332302" cy="1470469"/>
          </a:xfrm>
          <a:prstGeom prst="rect">
            <a:avLst/>
          </a:prstGeom>
          <a:solidFill>
            <a:srgbClr val="FFFFFE"/>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Chart, line chart&#10;&#10;Description automatically generated">
            <a:extLst>
              <a:ext uri="{FF2B5EF4-FFF2-40B4-BE49-F238E27FC236}">
                <a16:creationId xmlns:a16="http://schemas.microsoft.com/office/drawing/2014/main" id="{D83CCBCA-F218-7EBD-CB7A-43C697FE55AD}"/>
              </a:ext>
            </a:extLst>
          </p:cNvPr>
          <p:cNvPicPr>
            <a:picLocks noChangeAspect="1"/>
          </p:cNvPicPr>
          <p:nvPr/>
        </p:nvPicPr>
        <p:blipFill>
          <a:blip r:embed="rId2"/>
          <a:stretch>
            <a:fillRect/>
          </a:stretch>
        </p:blipFill>
        <p:spPr>
          <a:xfrm>
            <a:off x="1322926" y="1199606"/>
            <a:ext cx="1294805" cy="1294805"/>
          </a:xfrm>
          <a:prstGeom prst="rect">
            <a:avLst/>
          </a:prstGeom>
        </p:spPr>
      </p:pic>
      <p:sp>
        <p:nvSpPr>
          <p:cNvPr id="26" name="Rectangle 25">
            <a:extLst>
              <a:ext uri="{FF2B5EF4-FFF2-40B4-BE49-F238E27FC236}">
                <a16:creationId xmlns:a16="http://schemas.microsoft.com/office/drawing/2014/main" id="{FEC4289B-D6C5-4CE1-97A1-4079B6F1B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0920" y="2757253"/>
            <a:ext cx="2331003" cy="2221331"/>
          </a:xfrm>
          <a:prstGeom prst="rect">
            <a:avLst/>
          </a:prstGeom>
          <a:solidFill>
            <a:srgbClr val="FFFFFE"/>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Chart, line chart&#10;&#10;Description automatically generated">
            <a:extLst>
              <a:ext uri="{FF2B5EF4-FFF2-40B4-BE49-F238E27FC236}">
                <a16:creationId xmlns:a16="http://schemas.microsoft.com/office/drawing/2014/main" id="{40BDD685-6892-76C9-5347-155DA7BB7427}"/>
              </a:ext>
            </a:extLst>
          </p:cNvPr>
          <p:cNvPicPr>
            <a:picLocks noChangeAspect="1"/>
          </p:cNvPicPr>
          <p:nvPr/>
        </p:nvPicPr>
        <p:blipFill>
          <a:blip r:embed="rId3"/>
          <a:stretch>
            <a:fillRect/>
          </a:stretch>
        </p:blipFill>
        <p:spPr>
          <a:xfrm>
            <a:off x="1744206" y="2838233"/>
            <a:ext cx="1388573" cy="1395316"/>
          </a:xfrm>
          <a:prstGeom prst="rect">
            <a:avLst/>
          </a:prstGeom>
        </p:spPr>
      </p:pic>
      <p:sp>
        <p:nvSpPr>
          <p:cNvPr id="28" name="Rectangle 27">
            <a:extLst>
              <a:ext uri="{FF2B5EF4-FFF2-40B4-BE49-F238E27FC236}">
                <a16:creationId xmlns:a16="http://schemas.microsoft.com/office/drawing/2014/main" id="{ED377DD9-0789-45D3-A1A5-32939EEE0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55235" y="1107209"/>
            <a:ext cx="2331886" cy="2227196"/>
          </a:xfrm>
          <a:prstGeom prst="rect">
            <a:avLst/>
          </a:prstGeom>
          <a:solidFill>
            <a:srgbClr val="FFFFFE"/>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descr="Chart, line chart&#10;&#10;Description automatically generated">
            <a:extLst>
              <a:ext uri="{FF2B5EF4-FFF2-40B4-BE49-F238E27FC236}">
                <a16:creationId xmlns:a16="http://schemas.microsoft.com/office/drawing/2014/main" id="{66041E30-CBFE-2AC9-CEA8-7FDEF84D1D78}"/>
              </a:ext>
            </a:extLst>
          </p:cNvPr>
          <p:cNvPicPr>
            <a:picLocks noChangeAspect="1"/>
          </p:cNvPicPr>
          <p:nvPr/>
        </p:nvPicPr>
        <p:blipFill>
          <a:blip r:embed="rId4"/>
          <a:stretch>
            <a:fillRect/>
          </a:stretch>
        </p:blipFill>
        <p:spPr>
          <a:xfrm>
            <a:off x="4261405" y="1196795"/>
            <a:ext cx="1447836" cy="1447836"/>
          </a:xfrm>
          <a:prstGeom prst="rect">
            <a:avLst/>
          </a:prstGeom>
        </p:spPr>
      </p:pic>
      <p:sp>
        <p:nvSpPr>
          <p:cNvPr id="30" name="Rectangle 29">
            <a:extLst>
              <a:ext uri="{FF2B5EF4-FFF2-40B4-BE49-F238E27FC236}">
                <a16:creationId xmlns:a16="http://schemas.microsoft.com/office/drawing/2014/main" id="{8E840AC4-9ED0-4310-B826-D9CA651EA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53519" y="3502300"/>
            <a:ext cx="2332302" cy="1470469"/>
          </a:xfrm>
          <a:prstGeom prst="rect">
            <a:avLst/>
          </a:prstGeom>
          <a:solidFill>
            <a:srgbClr val="FFFFFE"/>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9" descr="Chart, line chart&#10;&#10;Description automatically generated">
            <a:extLst>
              <a:ext uri="{FF2B5EF4-FFF2-40B4-BE49-F238E27FC236}">
                <a16:creationId xmlns:a16="http://schemas.microsoft.com/office/drawing/2014/main" id="{9CBD07FC-1232-99F8-DB68-335B5AB6B948}"/>
              </a:ext>
            </a:extLst>
          </p:cNvPr>
          <p:cNvPicPr>
            <a:picLocks noChangeAspect="1"/>
          </p:cNvPicPr>
          <p:nvPr/>
        </p:nvPicPr>
        <p:blipFill>
          <a:blip r:embed="rId5"/>
          <a:stretch>
            <a:fillRect/>
          </a:stretch>
        </p:blipFill>
        <p:spPr>
          <a:xfrm>
            <a:off x="4693047" y="3581869"/>
            <a:ext cx="1312529" cy="1312529"/>
          </a:xfrm>
          <a:prstGeom prst="rect">
            <a:avLst/>
          </a:prstGeom>
        </p:spPr>
      </p:pic>
      <p:sp>
        <p:nvSpPr>
          <p:cNvPr id="3" name="Content Placeholder 2">
            <a:extLst>
              <a:ext uri="{FF2B5EF4-FFF2-40B4-BE49-F238E27FC236}">
                <a16:creationId xmlns:a16="http://schemas.microsoft.com/office/drawing/2014/main" id="{7E9CB341-1D35-4B4F-C183-3FD8BEE76A6A}"/>
              </a:ext>
            </a:extLst>
          </p:cNvPr>
          <p:cNvSpPr>
            <a:spLocks noGrp="1"/>
          </p:cNvSpPr>
          <p:nvPr>
            <p:ph idx="1"/>
          </p:nvPr>
        </p:nvSpPr>
        <p:spPr>
          <a:xfrm>
            <a:off x="7218029" y="2015732"/>
            <a:ext cx="3520368" cy="2614437"/>
          </a:xfrm>
        </p:spPr>
        <p:txBody>
          <a:bodyPr>
            <a:normAutofit/>
          </a:bodyPr>
          <a:lstStyle/>
          <a:p>
            <a:r>
              <a:rPr lang="en-US" b="1"/>
              <a:t>Contour:</a:t>
            </a:r>
            <a:r>
              <a:rPr lang="en-US"/>
              <a:t> a curve joining all continuous points along a boundary, having the same color or intensity. </a:t>
            </a:r>
          </a:p>
          <a:p>
            <a:r>
              <a:rPr lang="en-US" b="1"/>
              <a:t>Edge: </a:t>
            </a:r>
            <a:r>
              <a:rPr lang="en-US"/>
              <a:t>a sharp change in pixel intensity.</a:t>
            </a:r>
          </a:p>
        </p:txBody>
      </p:sp>
      <p:pic>
        <p:nvPicPr>
          <p:cNvPr id="32" name="Picture 31">
            <a:extLst>
              <a:ext uri="{FF2B5EF4-FFF2-40B4-BE49-F238E27FC236}">
                <a16:creationId xmlns:a16="http://schemas.microsoft.com/office/drawing/2014/main" id="{C126B30C-52CA-4FB1-933B-FD5870A0BE5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4" name="Straight Connector 33">
            <a:extLst>
              <a:ext uri="{FF2B5EF4-FFF2-40B4-BE49-F238E27FC236}">
                <a16:creationId xmlns:a16="http://schemas.microsoft.com/office/drawing/2014/main" id="{EF3E6858-1D99-4140-9FC2-4899E7F141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D25A164-CE13-E4BD-028C-06BEA20AEBDA}"/>
              </a:ext>
            </a:extLst>
          </p:cNvPr>
          <p:cNvSpPr txBox="1"/>
          <p:nvPr/>
        </p:nvSpPr>
        <p:spPr>
          <a:xfrm>
            <a:off x="3921940" y="2687903"/>
            <a:ext cx="208909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t>Short temporary change in pixel intensity</a:t>
            </a:r>
            <a:endParaRPr lang="en-US"/>
          </a:p>
        </p:txBody>
      </p:sp>
      <p:sp>
        <p:nvSpPr>
          <p:cNvPr id="11" name="TextBox 10">
            <a:extLst>
              <a:ext uri="{FF2B5EF4-FFF2-40B4-BE49-F238E27FC236}">
                <a16:creationId xmlns:a16="http://schemas.microsoft.com/office/drawing/2014/main" id="{376EDF01-FE1E-AAE7-9507-CADB35447CD9}"/>
              </a:ext>
            </a:extLst>
          </p:cNvPr>
          <p:cNvSpPr txBox="1"/>
          <p:nvPr/>
        </p:nvSpPr>
        <p:spPr>
          <a:xfrm>
            <a:off x="2695912" y="1536053"/>
            <a:ext cx="87528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Abrupt change in pixel intensity</a:t>
            </a:r>
          </a:p>
        </p:txBody>
      </p:sp>
      <p:sp>
        <p:nvSpPr>
          <p:cNvPr id="12" name="TextBox 11">
            <a:extLst>
              <a:ext uri="{FF2B5EF4-FFF2-40B4-BE49-F238E27FC236}">
                <a16:creationId xmlns:a16="http://schemas.microsoft.com/office/drawing/2014/main" id="{97A0489F-AC43-8D6F-0890-196BDBC9B5D5}"/>
              </a:ext>
            </a:extLst>
          </p:cNvPr>
          <p:cNvSpPr txBox="1"/>
          <p:nvPr/>
        </p:nvSpPr>
        <p:spPr>
          <a:xfrm>
            <a:off x="3809832" y="3728910"/>
            <a:ext cx="848314"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t>Abrupt temporary change in pixel intensity</a:t>
            </a:r>
            <a:endParaRPr lang="en-US"/>
          </a:p>
        </p:txBody>
      </p:sp>
      <p:sp>
        <p:nvSpPr>
          <p:cNvPr id="13" name="TextBox 12">
            <a:extLst>
              <a:ext uri="{FF2B5EF4-FFF2-40B4-BE49-F238E27FC236}">
                <a16:creationId xmlns:a16="http://schemas.microsoft.com/office/drawing/2014/main" id="{E8574B7B-BA87-E513-B2E9-594741AE5FA3}"/>
              </a:ext>
            </a:extLst>
          </p:cNvPr>
          <p:cNvSpPr txBox="1"/>
          <p:nvPr/>
        </p:nvSpPr>
        <p:spPr>
          <a:xfrm>
            <a:off x="1471148" y="4313741"/>
            <a:ext cx="192725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t>Slow change in pixel intensity</a:t>
            </a:r>
            <a:endParaRPr lang="en-US"/>
          </a:p>
        </p:txBody>
      </p:sp>
      <p:sp>
        <p:nvSpPr>
          <p:cNvPr id="15" name="TextBox 14">
            <a:extLst>
              <a:ext uri="{FF2B5EF4-FFF2-40B4-BE49-F238E27FC236}">
                <a16:creationId xmlns:a16="http://schemas.microsoft.com/office/drawing/2014/main" id="{19AFE687-CB0C-27D0-A5DD-D8E3A55F683D}"/>
              </a:ext>
            </a:extLst>
          </p:cNvPr>
          <p:cNvSpPr txBox="1"/>
          <p:nvPr/>
        </p:nvSpPr>
        <p:spPr>
          <a:xfrm>
            <a:off x="1270113" y="804819"/>
            <a:ext cx="481341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Common edge functions</a:t>
            </a:r>
            <a:endParaRPr lang="en-US"/>
          </a:p>
        </p:txBody>
      </p:sp>
    </p:spTree>
    <p:extLst>
      <p:ext uri="{BB962C8B-B14F-4D97-AF65-F5344CB8AC3E}">
        <p14:creationId xmlns:p14="http://schemas.microsoft.com/office/powerpoint/2010/main" val="1143845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EA4C1-22F6-6B43-C84C-3711B803B4BF}"/>
              </a:ext>
            </a:extLst>
          </p:cNvPr>
          <p:cNvSpPr>
            <a:spLocks noGrp="1"/>
          </p:cNvSpPr>
          <p:nvPr>
            <p:ph type="title"/>
          </p:nvPr>
        </p:nvSpPr>
        <p:spPr>
          <a:xfrm>
            <a:off x="1451579" y="1229350"/>
            <a:ext cx="9603275" cy="624404"/>
          </a:xfrm>
        </p:spPr>
        <p:txBody>
          <a:bodyPr/>
          <a:lstStyle/>
          <a:p>
            <a:r>
              <a:rPr lang="en-US"/>
              <a:t>Tensorflow</a:t>
            </a:r>
          </a:p>
        </p:txBody>
      </p:sp>
      <p:sp>
        <p:nvSpPr>
          <p:cNvPr id="3" name="Content Placeholder 2">
            <a:extLst>
              <a:ext uri="{FF2B5EF4-FFF2-40B4-BE49-F238E27FC236}">
                <a16:creationId xmlns:a16="http://schemas.microsoft.com/office/drawing/2014/main" id="{61E6EDD8-1D25-FB48-2ACD-5F312FD0A24A}"/>
              </a:ext>
            </a:extLst>
          </p:cNvPr>
          <p:cNvSpPr>
            <a:spLocks noGrp="1"/>
          </p:cNvSpPr>
          <p:nvPr>
            <p:ph idx="1"/>
          </p:nvPr>
        </p:nvSpPr>
        <p:spPr/>
        <p:txBody>
          <a:bodyPr/>
          <a:lstStyle/>
          <a:p>
            <a:r>
              <a:rPr lang="en-US"/>
              <a:t>Free and open-source software library for machine learning and AI</a:t>
            </a:r>
          </a:p>
          <a:p>
            <a:r>
              <a:rPr lang="en-US"/>
              <a:t>Used to train deep neural networks</a:t>
            </a:r>
          </a:p>
          <a:p>
            <a:endParaRPr lang="en-US"/>
          </a:p>
          <a:p>
            <a:r>
              <a:rPr lang="en-US"/>
              <a:t>Our goal was to be able to create and train a model that can detect and recognize handwritten text.</a:t>
            </a:r>
          </a:p>
          <a:p>
            <a:r>
              <a:rPr lang="en-US"/>
              <a:t>This was much more difficult and time intensive than our project allowed, so we had to try and find another preexisting solution.</a:t>
            </a:r>
          </a:p>
        </p:txBody>
      </p:sp>
    </p:spTree>
    <p:extLst>
      <p:ext uri="{BB962C8B-B14F-4D97-AF65-F5344CB8AC3E}">
        <p14:creationId xmlns:p14="http://schemas.microsoft.com/office/powerpoint/2010/main" val="138338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809028-E616-972A-9792-E3344BA48BD3}"/>
              </a:ext>
            </a:extLst>
          </p:cNvPr>
          <p:cNvSpPr>
            <a:spLocks noGrp="1"/>
          </p:cNvSpPr>
          <p:nvPr>
            <p:ph type="title"/>
          </p:nvPr>
        </p:nvSpPr>
        <p:spPr>
          <a:xfrm>
            <a:off x="1451579" y="804519"/>
            <a:ext cx="9603275" cy="1049235"/>
          </a:xfrm>
        </p:spPr>
        <p:txBody>
          <a:bodyPr>
            <a:normAutofit/>
          </a:bodyPr>
          <a:lstStyle/>
          <a:p>
            <a:r>
              <a:rPr lang="zh-CN">
                <a:ea typeface="+mj-lt"/>
                <a:cs typeface="+mj-lt"/>
              </a:rPr>
              <a:t>tes</a:t>
            </a:r>
            <a:r>
              <a:rPr lang="en-US" altLang="zh-CN">
                <a:ea typeface="+mj-lt"/>
                <a:cs typeface="+mj-lt"/>
              </a:rPr>
              <a:t>S</a:t>
            </a:r>
            <a:r>
              <a:rPr lang="zh-CN">
                <a:ea typeface="+mj-lt"/>
                <a:cs typeface="+mj-lt"/>
              </a:rPr>
              <a:t>eract</a:t>
            </a:r>
            <a:endParaRPr lang="zh-CN"/>
          </a:p>
        </p:txBody>
      </p:sp>
      <p:sp>
        <p:nvSpPr>
          <p:cNvPr id="3" name="内容占位符 2">
            <a:extLst>
              <a:ext uri="{FF2B5EF4-FFF2-40B4-BE49-F238E27FC236}">
                <a16:creationId xmlns:a16="http://schemas.microsoft.com/office/drawing/2014/main" id="{4B59D624-53DC-0EA0-2984-7F7D8671D9E6}"/>
              </a:ext>
            </a:extLst>
          </p:cNvPr>
          <p:cNvSpPr>
            <a:spLocks noGrp="1"/>
          </p:cNvSpPr>
          <p:nvPr>
            <p:ph idx="1"/>
          </p:nvPr>
        </p:nvSpPr>
        <p:spPr>
          <a:xfrm>
            <a:off x="1451579" y="2278725"/>
            <a:ext cx="4162555" cy="3450613"/>
          </a:xfrm>
        </p:spPr>
        <p:txBody>
          <a:bodyPr>
            <a:normAutofit/>
          </a:bodyPr>
          <a:lstStyle/>
          <a:p>
            <a:pPr>
              <a:lnSpc>
                <a:spcPct val="110000"/>
              </a:lnSpc>
            </a:pPr>
            <a:r>
              <a:rPr lang="zh-CN" sz="1700">
                <a:ea typeface="+mn-lt"/>
                <a:cs typeface="+mn-lt"/>
              </a:rPr>
              <a:t>References: </a:t>
            </a:r>
            <a:r>
              <a:rPr lang="zh-CN" sz="1700">
                <a:ea typeface="+mn-lt"/>
                <a:cs typeface="+mn-lt"/>
                <a:hlinkClick r:id="rId2"/>
              </a:rPr>
              <a:t>tesseract-ocr/tesseract: Tesseract Open Source OCR Engine (main repository) (github.com)</a:t>
            </a:r>
          </a:p>
          <a:p>
            <a:pPr>
              <a:lnSpc>
                <a:spcPct val="110000"/>
              </a:lnSpc>
            </a:pPr>
            <a:r>
              <a:rPr lang="en-US" altLang="zh-CN" sz="1700">
                <a:ea typeface="+mn-lt"/>
                <a:cs typeface="+mn-lt"/>
              </a:rPr>
              <a:t>Long</a:t>
            </a:r>
            <a:r>
              <a:rPr lang="zh-CN" altLang="en-US" sz="1700">
                <a:ea typeface="+mn-lt"/>
                <a:cs typeface="+mn-lt"/>
              </a:rPr>
              <a:t> </a:t>
            </a:r>
            <a:r>
              <a:rPr lang="en-US" altLang="zh-CN" sz="1700">
                <a:ea typeface="+mn-lt"/>
                <a:cs typeface="+mn-lt"/>
              </a:rPr>
              <a:t>short-term</a:t>
            </a:r>
            <a:r>
              <a:rPr lang="zh-CN" altLang="en-US" sz="1700">
                <a:ea typeface="+mn-lt"/>
                <a:cs typeface="+mn-lt"/>
              </a:rPr>
              <a:t> </a:t>
            </a:r>
            <a:r>
              <a:rPr lang="en-US" altLang="zh-CN" sz="1700">
                <a:ea typeface="+mn-lt"/>
                <a:cs typeface="+mn-lt"/>
              </a:rPr>
              <a:t>memory (LSTM)</a:t>
            </a:r>
            <a:r>
              <a:rPr lang="zh-CN" altLang="en-US" sz="1700">
                <a:ea typeface="+mn-lt"/>
                <a:cs typeface="+mn-lt"/>
              </a:rPr>
              <a:t> </a:t>
            </a:r>
            <a:r>
              <a:rPr lang="en-US" altLang="zh-CN" sz="1700">
                <a:ea typeface="+mn-lt"/>
                <a:cs typeface="+mn-lt"/>
              </a:rPr>
              <a:t>based</a:t>
            </a:r>
            <a:r>
              <a:rPr lang="zh-CN" altLang="en-US" sz="1700">
                <a:ea typeface="+mn-lt"/>
                <a:cs typeface="+mn-lt"/>
              </a:rPr>
              <a:t> </a:t>
            </a:r>
            <a:r>
              <a:rPr lang="en-US" altLang="zh-CN" sz="1700">
                <a:ea typeface="+mn-lt"/>
                <a:cs typeface="+mn-lt"/>
              </a:rPr>
              <a:t>OCR</a:t>
            </a:r>
            <a:r>
              <a:rPr lang="zh-CN" altLang="en-US" sz="1700">
                <a:ea typeface="+mn-lt"/>
                <a:cs typeface="+mn-lt"/>
              </a:rPr>
              <a:t> </a:t>
            </a:r>
            <a:r>
              <a:rPr lang="en-US" altLang="zh-CN" sz="1700">
                <a:ea typeface="+mn-lt"/>
                <a:cs typeface="+mn-lt"/>
              </a:rPr>
              <a:t>engine which focuses</a:t>
            </a:r>
            <a:r>
              <a:rPr lang="zh-CN" altLang="en-US" sz="1700">
                <a:ea typeface="+mn-lt"/>
                <a:cs typeface="+mn-lt"/>
              </a:rPr>
              <a:t> </a:t>
            </a:r>
            <a:r>
              <a:rPr lang="en-US" altLang="zh-CN" sz="1700">
                <a:ea typeface="+mn-lt"/>
                <a:cs typeface="+mn-lt"/>
              </a:rPr>
              <a:t>on</a:t>
            </a:r>
            <a:r>
              <a:rPr lang="zh-CN" altLang="en-US" sz="1700">
                <a:ea typeface="+mn-lt"/>
                <a:cs typeface="+mn-lt"/>
              </a:rPr>
              <a:t> </a:t>
            </a:r>
            <a:r>
              <a:rPr lang="en-US" altLang="zh-CN" sz="1700">
                <a:ea typeface="+mn-lt"/>
                <a:cs typeface="+mn-lt"/>
              </a:rPr>
              <a:t>recognition.</a:t>
            </a:r>
            <a:endParaRPr lang="zh-CN" sz="1700"/>
          </a:p>
          <a:p>
            <a:pPr>
              <a:lnSpc>
                <a:spcPct val="110000"/>
              </a:lnSpc>
            </a:pPr>
            <a:r>
              <a:rPr lang="en-US" altLang="zh-CN" sz="1700">
                <a:ea typeface="等线"/>
              </a:rPr>
              <a:t>Tesseract OCR doesn’t work as well on handwritten texts.</a:t>
            </a:r>
            <a:endParaRPr lang="zh-CN" altLang="en-US" sz="1700">
              <a:ea typeface="等线" panose="02010600030101010101" pitchFamily="2" charset="-122"/>
            </a:endParaRPr>
          </a:p>
          <a:p>
            <a:pPr>
              <a:lnSpc>
                <a:spcPct val="110000"/>
              </a:lnSpc>
            </a:pPr>
            <a:r>
              <a:rPr lang="en-US" altLang="zh-CN" sz="1700">
                <a:ea typeface="等线"/>
              </a:rPr>
              <a:t>Once again had to try another approach.</a:t>
            </a:r>
            <a:endParaRPr lang="zh-CN" sz="1700">
              <a:ea typeface="等线"/>
            </a:endParaRPr>
          </a:p>
          <a:p>
            <a:pPr marL="0" indent="0">
              <a:lnSpc>
                <a:spcPct val="110000"/>
              </a:lnSpc>
              <a:buNone/>
            </a:pPr>
            <a:endParaRPr lang="zh-CN" altLang="en-US" sz="1700"/>
          </a:p>
        </p:txBody>
      </p:sp>
      <p:pic>
        <p:nvPicPr>
          <p:cNvPr id="4" name="图片 4" descr="图片包含 文本&#10;&#10;已自动生成说明">
            <a:extLst>
              <a:ext uri="{FF2B5EF4-FFF2-40B4-BE49-F238E27FC236}">
                <a16:creationId xmlns:a16="http://schemas.microsoft.com/office/drawing/2014/main" id="{BF6F73F7-A358-A8E0-A55E-547E94ED6E2A}"/>
              </a:ext>
            </a:extLst>
          </p:cNvPr>
          <p:cNvPicPr>
            <a:picLocks noChangeAspect="1"/>
          </p:cNvPicPr>
          <p:nvPr/>
        </p:nvPicPr>
        <p:blipFill>
          <a:blip r:embed="rId3"/>
          <a:stretch>
            <a:fillRect/>
          </a:stretch>
        </p:blipFill>
        <p:spPr>
          <a:xfrm>
            <a:off x="6094411" y="3120985"/>
            <a:ext cx="4960443" cy="1240110"/>
          </a:xfrm>
          <a:prstGeom prst="rect">
            <a:avLst/>
          </a:prstGeom>
        </p:spPr>
      </p:pic>
    </p:spTree>
    <p:extLst>
      <p:ext uri="{BB962C8B-B14F-4D97-AF65-F5344CB8AC3E}">
        <p14:creationId xmlns:p14="http://schemas.microsoft.com/office/powerpoint/2010/main" val="1466149052"/>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TF10001119</Template>
  <Application>Microsoft Office PowerPoint</Application>
  <PresentationFormat>Widescreen</PresentationFormat>
  <Slides>19</Slides>
  <Notes>0</Notes>
  <HiddenSlides>0</HiddenSlide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Gallery</vt:lpstr>
      <vt:lpstr>FUll stack web dev ai</vt:lpstr>
      <vt:lpstr>intro</vt:lpstr>
      <vt:lpstr>Background Studies</vt:lpstr>
      <vt:lpstr>Image segmentation</vt:lpstr>
      <vt:lpstr> Image Moments</vt:lpstr>
      <vt:lpstr>Line detection: Hough line transform</vt:lpstr>
      <vt:lpstr>Line detection: contours &amp; Edges</vt:lpstr>
      <vt:lpstr>Tensorflow</vt:lpstr>
      <vt:lpstr>tesSeract</vt:lpstr>
      <vt:lpstr>Google cloud vision API</vt:lpstr>
      <vt:lpstr>Proposed idea</vt:lpstr>
      <vt:lpstr>PowerPoint Presentation</vt:lpstr>
      <vt:lpstr>Demo</vt:lpstr>
      <vt:lpstr>Discussion</vt:lpstr>
      <vt:lpstr>Discussion</vt:lpstr>
      <vt:lpstr>Future work</vt:lpstr>
      <vt:lpstr>Future work</vt:lpstr>
      <vt:lpstr>Future work</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2022-03-28T15:01:17Z</dcterms:created>
  <dcterms:modified xsi:type="dcterms:W3CDTF">2022-04-08T12:03:19Z</dcterms:modified>
</cp:coreProperties>
</file>